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39"/>
  </p:notesMasterIdLst>
  <p:handoutMasterIdLst>
    <p:handoutMasterId r:id="rId40"/>
  </p:handoutMasterIdLst>
  <p:sldIdLst>
    <p:sldId id="456" r:id="rId2"/>
    <p:sldId id="347" r:id="rId3"/>
    <p:sldId id="345" r:id="rId4"/>
    <p:sldId id="349" r:id="rId5"/>
    <p:sldId id="279" r:id="rId6"/>
    <p:sldId id="354" r:id="rId7"/>
    <p:sldId id="455" r:id="rId8"/>
    <p:sldId id="323" r:id="rId9"/>
    <p:sldId id="324" r:id="rId10"/>
    <p:sldId id="350" r:id="rId11"/>
    <p:sldId id="336" r:id="rId12"/>
    <p:sldId id="383" r:id="rId13"/>
    <p:sldId id="384" r:id="rId14"/>
    <p:sldId id="352" r:id="rId15"/>
    <p:sldId id="338" r:id="rId16"/>
    <p:sldId id="400" r:id="rId17"/>
    <p:sldId id="443" r:id="rId18"/>
    <p:sldId id="444" r:id="rId19"/>
    <p:sldId id="445" r:id="rId20"/>
    <p:sldId id="446" r:id="rId21"/>
    <p:sldId id="448" r:id="rId22"/>
    <p:sldId id="449" r:id="rId23"/>
    <p:sldId id="450" r:id="rId24"/>
    <p:sldId id="451" r:id="rId25"/>
    <p:sldId id="452" r:id="rId26"/>
    <p:sldId id="453" r:id="rId27"/>
    <p:sldId id="454" r:id="rId28"/>
    <p:sldId id="389" r:id="rId29"/>
    <p:sldId id="390" r:id="rId30"/>
    <p:sldId id="391" r:id="rId31"/>
    <p:sldId id="394" r:id="rId32"/>
    <p:sldId id="395" r:id="rId33"/>
    <p:sldId id="396" r:id="rId34"/>
    <p:sldId id="401" r:id="rId35"/>
    <p:sldId id="399" r:id="rId36"/>
    <p:sldId id="398" r:id="rId37"/>
    <p:sldId id="442" r:id="rId38"/>
  </p:sldIdLst>
  <p:sldSz cx="9144000" cy="5143500" type="screen16x9"/>
  <p:notesSz cx="9928225" cy="6797675"/>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mut ERKINTAS" initials="U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AB6B"/>
    <a:srgbClr val="FF3B3B"/>
    <a:srgbClr val="CC00CC"/>
    <a:srgbClr val="660066"/>
    <a:srgbClr val="9E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84513" autoAdjust="0"/>
  </p:normalViewPr>
  <p:slideViewPr>
    <p:cSldViewPr>
      <p:cViewPr varScale="1">
        <p:scale>
          <a:sx n="83" d="100"/>
          <a:sy n="83" d="100"/>
        </p:scale>
        <p:origin x="1026"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57013706620002E-2"/>
          <c:y val="5.73349054628009E-2"/>
          <c:w val="0.770153105861767"/>
          <c:h val="0.69778516138760704"/>
        </c:manualLayout>
      </c:layout>
      <c:barChart>
        <c:barDir val="col"/>
        <c:grouping val="clustered"/>
        <c:varyColors val="0"/>
        <c:ser>
          <c:idx val="0"/>
          <c:order val="0"/>
          <c:tx>
            <c:strRef>
              <c:f>Sayfa1!$B$1</c:f>
              <c:strCache>
                <c:ptCount val="1"/>
                <c:pt idx="0">
                  <c:v>2018 Örneklem Öğrenci Yüzdesi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Sayfa1!$A$2:$A$11</c:f>
              <c:strCache>
                <c:ptCount val="10"/>
                <c:pt idx="0">
                  <c:v>0,00 – 10,00</c:v>
                </c:pt>
                <c:pt idx="1">
                  <c:v>10,01 - 20,00</c:v>
                </c:pt>
                <c:pt idx="2">
                  <c:v>20,01 - 30,00</c:v>
                </c:pt>
                <c:pt idx="3">
                  <c:v>30,01 - 40,00</c:v>
                </c:pt>
                <c:pt idx="4">
                  <c:v>40,01 - 50,00</c:v>
                </c:pt>
                <c:pt idx="5">
                  <c:v>50,01 - 60,00</c:v>
                </c:pt>
                <c:pt idx="6">
                  <c:v>60,01 - 70,00</c:v>
                </c:pt>
                <c:pt idx="7">
                  <c:v>70,01 - 80,00</c:v>
                </c:pt>
                <c:pt idx="8">
                  <c:v>80,01 - 90,00</c:v>
                </c:pt>
                <c:pt idx="9">
                  <c:v>90,01 – 100,00</c:v>
                </c:pt>
              </c:strCache>
            </c:strRef>
          </c:cat>
          <c:val>
            <c:numRef>
              <c:f>Sayfa1!$B$2:$B$11</c:f>
              <c:numCache>
                <c:formatCode>General</c:formatCode>
                <c:ptCount val="10"/>
                <c:pt idx="0">
                  <c:v>10.91</c:v>
                </c:pt>
                <c:pt idx="1">
                  <c:v>14.09</c:v>
                </c:pt>
                <c:pt idx="2">
                  <c:v>14.54</c:v>
                </c:pt>
                <c:pt idx="3">
                  <c:v>10.66</c:v>
                </c:pt>
                <c:pt idx="4">
                  <c:v>10.62</c:v>
                </c:pt>
                <c:pt idx="5">
                  <c:v>11.81</c:v>
                </c:pt>
                <c:pt idx="6">
                  <c:v>12.6</c:v>
                </c:pt>
                <c:pt idx="7">
                  <c:v>12.42</c:v>
                </c:pt>
                <c:pt idx="8">
                  <c:v>2.34</c:v>
                </c:pt>
                <c:pt idx="9">
                  <c:v>0</c:v>
                </c:pt>
              </c:numCache>
            </c:numRef>
          </c:val>
          <c:extLst xmlns:c16r2="http://schemas.microsoft.com/office/drawing/2015/06/chart">
            <c:ext xmlns:c16="http://schemas.microsoft.com/office/drawing/2014/chart" uri="{C3380CC4-5D6E-409C-BE32-E72D297353CC}">
              <c16:uniqueId val="{00000000-6E98-4482-9A36-65349C5261D2}"/>
            </c:ext>
          </c:extLst>
        </c:ser>
        <c:ser>
          <c:idx val="1"/>
          <c:order val="1"/>
          <c:tx>
            <c:strRef>
              <c:f>Sayfa1!$C$1</c:f>
              <c:strCache>
                <c:ptCount val="1"/>
                <c:pt idx="0">
                  <c:v>2015 Örneklem Öğrenci Yüzdesi</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tr-T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Sayfa1!$A$2:$A$11</c:f>
              <c:strCache>
                <c:ptCount val="10"/>
                <c:pt idx="0">
                  <c:v>0,00 – 10,00</c:v>
                </c:pt>
                <c:pt idx="1">
                  <c:v>10,01 - 20,00</c:v>
                </c:pt>
                <c:pt idx="2">
                  <c:v>20,01 - 30,00</c:v>
                </c:pt>
                <c:pt idx="3">
                  <c:v>30,01 - 40,00</c:v>
                </c:pt>
                <c:pt idx="4">
                  <c:v>40,01 - 50,00</c:v>
                </c:pt>
                <c:pt idx="5">
                  <c:v>50,01 - 60,00</c:v>
                </c:pt>
                <c:pt idx="6">
                  <c:v>60,01 - 70,00</c:v>
                </c:pt>
                <c:pt idx="7">
                  <c:v>70,01 - 80,00</c:v>
                </c:pt>
                <c:pt idx="8">
                  <c:v>80,01 - 90,00</c:v>
                </c:pt>
                <c:pt idx="9">
                  <c:v>90,01 – 100,00</c:v>
                </c:pt>
              </c:strCache>
            </c:strRef>
          </c:cat>
          <c:val>
            <c:numRef>
              <c:f>Sayfa1!$C$2:$C$11</c:f>
              <c:numCache>
                <c:formatCode>General</c:formatCode>
                <c:ptCount val="10"/>
                <c:pt idx="0">
                  <c:v>1.49</c:v>
                </c:pt>
                <c:pt idx="1">
                  <c:v>6.38</c:v>
                </c:pt>
                <c:pt idx="2">
                  <c:v>7.99</c:v>
                </c:pt>
                <c:pt idx="3">
                  <c:v>12.58</c:v>
                </c:pt>
                <c:pt idx="4">
                  <c:v>14.58</c:v>
                </c:pt>
                <c:pt idx="5">
                  <c:v>16.579999999999991</c:v>
                </c:pt>
                <c:pt idx="6">
                  <c:v>17.36</c:v>
                </c:pt>
                <c:pt idx="7">
                  <c:v>13.66</c:v>
                </c:pt>
                <c:pt idx="8">
                  <c:v>7.18</c:v>
                </c:pt>
                <c:pt idx="9">
                  <c:v>2.2000000000000002</c:v>
                </c:pt>
              </c:numCache>
            </c:numRef>
          </c:val>
          <c:extLst xmlns:c16r2="http://schemas.microsoft.com/office/drawing/2015/06/chart">
            <c:ext xmlns:c16="http://schemas.microsoft.com/office/drawing/2014/chart" uri="{C3380CC4-5D6E-409C-BE32-E72D297353CC}">
              <c16:uniqueId val="{00000001-6E98-4482-9A36-65349C5261D2}"/>
            </c:ext>
          </c:extLst>
        </c:ser>
        <c:dLbls>
          <c:dLblPos val="outEnd"/>
          <c:showLegendKey val="0"/>
          <c:showVal val="1"/>
          <c:showCatName val="0"/>
          <c:showSerName val="0"/>
          <c:showPercent val="0"/>
          <c:showBubbleSize val="0"/>
        </c:dLbls>
        <c:gapWidth val="90"/>
        <c:overlap val="-30"/>
        <c:axId val="64243712"/>
        <c:axId val="64232288"/>
      </c:barChart>
      <c:catAx>
        <c:axId val="6424371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tr-TR" dirty="0" smtClean="0"/>
                  <a:t>Yüzdelik</a:t>
                </a:r>
                <a:r>
                  <a:rPr lang="tr-TR" baseline="0" dirty="0" smtClean="0"/>
                  <a:t> Dilim Kategorileri</a:t>
                </a:r>
                <a:endParaRPr lang="tr-TR" dirty="0"/>
              </a:p>
            </c:rich>
          </c:tx>
          <c:layout>
            <c:manualLayout>
              <c:xMode val="edge"/>
              <c:yMode val="edge"/>
              <c:x val="0.36076467872071499"/>
              <c:y val="0.92295998399946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6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64232288"/>
        <c:crosses val="autoZero"/>
        <c:auto val="1"/>
        <c:lblAlgn val="ctr"/>
        <c:lblOffset val="100"/>
        <c:noMultiLvlLbl val="0"/>
      </c:catAx>
      <c:valAx>
        <c:axId val="64232288"/>
        <c:scaling>
          <c:orientation val="minMax"/>
          <c:max val="20"/>
          <c:min val="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tr-TR" dirty="0" smtClean="0"/>
                  <a:t>Öğrenci Yüzdesi</a:t>
                </a:r>
                <a:endParaRPr lang="tr-TR" dirty="0"/>
              </a:p>
            </c:rich>
          </c:tx>
          <c:layout>
            <c:manualLayout>
              <c:xMode val="edge"/>
              <c:yMode val="edge"/>
              <c:x val="1.22980460775736E-2"/>
              <c:y val="0.29909667130207501"/>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tr-T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tr-TR"/>
          </a:p>
        </c:txPr>
        <c:crossAx val="64243712"/>
        <c:crosses val="autoZero"/>
        <c:crossBetween val="between"/>
        <c:majorUnit val="4"/>
        <c:minorUnit val="1"/>
      </c:valAx>
      <c:spPr>
        <a:noFill/>
        <a:ln>
          <a:noFill/>
        </a:ln>
        <a:effectLst/>
      </c:spPr>
    </c:plotArea>
    <c:legend>
      <c:legendPos val="r"/>
      <c:layout>
        <c:manualLayout>
          <c:xMode val="edge"/>
          <c:yMode val="edge"/>
          <c:x val="0.86901254547865303"/>
          <c:y val="0.28655646053061501"/>
          <c:w val="0.13098741129581001"/>
          <c:h val="0.33223207479203498"/>
        </c:manualLayout>
      </c:layout>
      <c:overlay val="0"/>
      <c:spPr>
        <a:noFill/>
        <a:ln>
          <a:noFill/>
        </a:ln>
        <a:effectLst/>
      </c:spPr>
      <c:txPr>
        <a:bodyPr rot="0" spcFirstLastPara="1" vertOverflow="ellipsis" vert="horz" wrap="square" anchor="ctr" anchorCtr="1"/>
        <a:lstStyle/>
        <a:p>
          <a:pPr>
            <a:defRPr sz="1050" b="0" i="1"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image" Target="../media/image9.png"/><Relationship Id="rId4" Type="http://schemas.openxmlformats.org/officeDocument/2006/relationships/image" Target="../media/image12.jpe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07/relationships/hdphoto" Target="../media/hdphoto1.wdp"/><Relationship Id="rId1" Type="http://schemas.openxmlformats.org/officeDocument/2006/relationships/image" Target="../media/image13.png"/><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2.wdp"/></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18B09D-FAD2-4908-804F-BC65584D45F1}" type="doc">
      <dgm:prSet loTypeId="urn:microsoft.com/office/officeart/2005/8/layout/pyramid2" loCatId="list" qsTypeId="urn:microsoft.com/office/officeart/2005/8/quickstyle/simple1" qsCatId="simple" csTypeId="urn:microsoft.com/office/officeart/2005/8/colors/accent2_5" csCatId="accent2" phldr="1"/>
      <dgm:spPr/>
    </dgm:pt>
    <dgm:pt modelId="{E0464E73-E2D1-4260-886F-744721252C1A}">
      <dgm:prSet phldrT="[Metin]"/>
      <dgm:spPr/>
      <dgm:t>
        <a:bodyPr/>
        <a:lstStyle/>
        <a:p>
          <a:r>
            <a:rPr lang="tr-TR" dirty="0" smtClean="0">
              <a:latin typeface="Calibri" panose="020F0502020204030204" pitchFamily="34" charset="0"/>
            </a:rPr>
            <a:t>Ekonomik İşbirliği ve Kalkınma Teşkilatı (OECD) tarafından düzenlenmektedir.</a:t>
          </a:r>
          <a:endParaRPr lang="en-US" dirty="0"/>
        </a:p>
      </dgm:t>
    </dgm:pt>
    <dgm:pt modelId="{7D47794A-0344-4BC2-B9C4-28A68443AD20}" type="parTrans" cxnId="{81A8856A-9A5F-4358-8088-A3E01A191807}">
      <dgm:prSet/>
      <dgm:spPr/>
      <dgm:t>
        <a:bodyPr/>
        <a:lstStyle/>
        <a:p>
          <a:endParaRPr lang="en-US"/>
        </a:p>
      </dgm:t>
    </dgm:pt>
    <dgm:pt modelId="{A0A05359-7915-4F4F-987B-DEB0BAC05F2C}" type="sibTrans" cxnId="{81A8856A-9A5F-4358-8088-A3E01A191807}">
      <dgm:prSet/>
      <dgm:spPr/>
      <dgm:t>
        <a:bodyPr/>
        <a:lstStyle/>
        <a:p>
          <a:endParaRPr lang="en-US"/>
        </a:p>
      </dgm:t>
    </dgm:pt>
    <dgm:pt modelId="{D417EDD3-B0EC-410E-ABF9-AFBA08AE8AE3}">
      <dgm:prSet/>
      <dgm:spPr/>
      <dgm:t>
        <a:bodyPr/>
        <a:lstStyle/>
        <a:p>
          <a:r>
            <a:rPr lang="tr-TR" smtClean="0">
              <a:latin typeface="Calibri" panose="020F0502020204030204" pitchFamily="34" charset="0"/>
            </a:rPr>
            <a:t>Üç yılda bir uygulanmaktadır.</a:t>
          </a:r>
          <a:endParaRPr lang="tr-TR" dirty="0">
            <a:latin typeface="Calibri" panose="020F0502020204030204" pitchFamily="34" charset="0"/>
          </a:endParaRPr>
        </a:p>
      </dgm:t>
    </dgm:pt>
    <dgm:pt modelId="{EFFC58DD-AA87-4226-8F3A-085DD2AFC196}" type="parTrans" cxnId="{3E38D806-90D4-4050-989E-1587394B5C6C}">
      <dgm:prSet/>
      <dgm:spPr/>
      <dgm:t>
        <a:bodyPr/>
        <a:lstStyle/>
        <a:p>
          <a:endParaRPr lang="en-US"/>
        </a:p>
      </dgm:t>
    </dgm:pt>
    <dgm:pt modelId="{8C26FB40-0881-4AF6-9536-0873C19377F9}" type="sibTrans" cxnId="{3E38D806-90D4-4050-989E-1587394B5C6C}">
      <dgm:prSet/>
      <dgm:spPr/>
      <dgm:t>
        <a:bodyPr/>
        <a:lstStyle/>
        <a:p>
          <a:endParaRPr lang="en-US"/>
        </a:p>
      </dgm:t>
    </dgm:pt>
    <dgm:pt modelId="{91E31991-6ACD-4C55-8426-EB34DC1B5C0C}">
      <dgm:prSet/>
      <dgm:spPr/>
      <dgm:t>
        <a:bodyPr/>
        <a:lstStyle/>
        <a:p>
          <a:r>
            <a:rPr lang="tr-TR" dirty="0" smtClean="0">
              <a:latin typeface="Calibri" panose="020F0502020204030204" pitchFamily="34" charset="0"/>
            </a:rPr>
            <a:t>Öğrencilerin matematik, fen ve okuma becerileri alanlarındaki bilgi ve becerilerin değerlendirilmesine yönelik bir tarama araştırmasıdır.</a:t>
          </a:r>
          <a:endParaRPr lang="tr-TR" dirty="0">
            <a:latin typeface="Calibri" panose="020F0502020204030204" pitchFamily="34" charset="0"/>
          </a:endParaRPr>
        </a:p>
      </dgm:t>
    </dgm:pt>
    <dgm:pt modelId="{E76A9D00-1129-4917-8603-2EE27F8A64C0}" type="parTrans" cxnId="{16579E47-296C-4F32-A93B-DFFA37FC9D6C}">
      <dgm:prSet/>
      <dgm:spPr/>
      <dgm:t>
        <a:bodyPr/>
        <a:lstStyle/>
        <a:p>
          <a:endParaRPr lang="en-US"/>
        </a:p>
      </dgm:t>
    </dgm:pt>
    <dgm:pt modelId="{E3FA699A-A5EA-436B-BD45-4978E980F74D}" type="sibTrans" cxnId="{16579E47-296C-4F32-A93B-DFFA37FC9D6C}">
      <dgm:prSet/>
      <dgm:spPr/>
      <dgm:t>
        <a:bodyPr/>
        <a:lstStyle/>
        <a:p>
          <a:endParaRPr lang="en-US"/>
        </a:p>
      </dgm:t>
    </dgm:pt>
    <dgm:pt modelId="{52E3C9A6-E5AC-421D-AC9B-32CF112F7536}">
      <dgm:prSet/>
      <dgm:spPr/>
      <dgm:t>
        <a:bodyPr/>
        <a:lstStyle/>
        <a:p>
          <a:r>
            <a:rPr lang="tr-TR" dirty="0" smtClean="0">
              <a:latin typeface="Calibri" panose="020F0502020204030204" pitchFamily="34" charset="0"/>
            </a:rPr>
            <a:t>Hedef kitlesi 15 yaş grubu öğrencilerdir.</a:t>
          </a:r>
          <a:endParaRPr lang="tr-TR" dirty="0">
            <a:latin typeface="Calibri" panose="020F0502020204030204" pitchFamily="34" charset="0"/>
          </a:endParaRPr>
        </a:p>
      </dgm:t>
    </dgm:pt>
    <dgm:pt modelId="{08814A8F-97E5-4041-BE56-9F09B7E53452}" type="parTrans" cxnId="{2AFE5820-A314-4E07-B80E-B6E5707908ED}">
      <dgm:prSet/>
      <dgm:spPr/>
      <dgm:t>
        <a:bodyPr/>
        <a:lstStyle/>
        <a:p>
          <a:endParaRPr lang="en-US"/>
        </a:p>
      </dgm:t>
    </dgm:pt>
    <dgm:pt modelId="{A4DA92FD-06C3-4385-BFCF-803D53C3A101}" type="sibTrans" cxnId="{2AFE5820-A314-4E07-B80E-B6E5707908ED}">
      <dgm:prSet/>
      <dgm:spPr/>
      <dgm:t>
        <a:bodyPr/>
        <a:lstStyle/>
        <a:p>
          <a:endParaRPr lang="en-US"/>
        </a:p>
      </dgm:t>
    </dgm:pt>
    <dgm:pt modelId="{0C8A9548-5898-4343-A283-3D9EE0384587}" type="pres">
      <dgm:prSet presAssocID="{0218B09D-FAD2-4908-804F-BC65584D45F1}" presName="compositeShape" presStyleCnt="0">
        <dgm:presLayoutVars>
          <dgm:dir/>
          <dgm:resizeHandles/>
        </dgm:presLayoutVars>
      </dgm:prSet>
      <dgm:spPr/>
    </dgm:pt>
    <dgm:pt modelId="{F43A9863-725E-4823-8345-9B8AAF30607D}" type="pres">
      <dgm:prSet presAssocID="{0218B09D-FAD2-4908-804F-BC65584D45F1}" presName="pyramid" presStyleLbl="node1" presStyleIdx="0" presStyleCnt="1" custLinFactNeighborX="-4158" custLinFactNeighborY="-1766"/>
      <dgm:spPr/>
      <dgm:t>
        <a:bodyPr/>
        <a:lstStyle/>
        <a:p>
          <a:endParaRPr lang="tr-TR"/>
        </a:p>
      </dgm:t>
    </dgm:pt>
    <dgm:pt modelId="{7C3333DA-D4B3-4462-B755-A9BA2FD0721B}" type="pres">
      <dgm:prSet presAssocID="{0218B09D-FAD2-4908-804F-BC65584D45F1}" presName="theList" presStyleCnt="0"/>
      <dgm:spPr/>
    </dgm:pt>
    <dgm:pt modelId="{E4578134-5DA6-4978-B74C-8FC3E36C9D4A}" type="pres">
      <dgm:prSet presAssocID="{E0464E73-E2D1-4260-886F-744721252C1A}" presName="aNode" presStyleLbl="fgAcc1" presStyleIdx="0" presStyleCnt="4" custScaleX="155716" custLinFactNeighborX="26817" custLinFactNeighborY="96353">
        <dgm:presLayoutVars>
          <dgm:bulletEnabled val="1"/>
        </dgm:presLayoutVars>
      </dgm:prSet>
      <dgm:spPr/>
      <dgm:t>
        <a:bodyPr/>
        <a:lstStyle/>
        <a:p>
          <a:endParaRPr lang="en-US"/>
        </a:p>
      </dgm:t>
    </dgm:pt>
    <dgm:pt modelId="{C524755E-DC63-42A8-A248-3E8601F4DEA4}" type="pres">
      <dgm:prSet presAssocID="{E0464E73-E2D1-4260-886F-744721252C1A}" presName="aSpace" presStyleCnt="0"/>
      <dgm:spPr/>
    </dgm:pt>
    <dgm:pt modelId="{329F375A-B0E0-424E-92E9-4404D063C718}" type="pres">
      <dgm:prSet presAssocID="{D417EDD3-B0EC-410E-ABF9-AFBA08AE8AE3}" presName="aNode" presStyleLbl="fgAcc1" presStyleIdx="1" presStyleCnt="4" custScaleX="155716" custLinFactNeighborX="26817" custLinFactNeighborY="96353">
        <dgm:presLayoutVars>
          <dgm:bulletEnabled val="1"/>
        </dgm:presLayoutVars>
      </dgm:prSet>
      <dgm:spPr/>
      <dgm:t>
        <a:bodyPr/>
        <a:lstStyle/>
        <a:p>
          <a:endParaRPr lang="en-US"/>
        </a:p>
      </dgm:t>
    </dgm:pt>
    <dgm:pt modelId="{06DD0529-D810-4AFF-81D9-7D4A5A44C4CD}" type="pres">
      <dgm:prSet presAssocID="{D417EDD3-B0EC-410E-ABF9-AFBA08AE8AE3}" presName="aSpace" presStyleCnt="0"/>
      <dgm:spPr/>
    </dgm:pt>
    <dgm:pt modelId="{99F029DC-929B-414E-9806-8462539595AA}" type="pres">
      <dgm:prSet presAssocID="{91E31991-6ACD-4C55-8426-EB34DC1B5C0C}" presName="aNode" presStyleLbl="fgAcc1" presStyleIdx="2" presStyleCnt="4" custScaleX="155716" custLinFactNeighborX="26817" custLinFactNeighborY="96353">
        <dgm:presLayoutVars>
          <dgm:bulletEnabled val="1"/>
        </dgm:presLayoutVars>
      </dgm:prSet>
      <dgm:spPr/>
      <dgm:t>
        <a:bodyPr/>
        <a:lstStyle/>
        <a:p>
          <a:endParaRPr lang="en-US"/>
        </a:p>
      </dgm:t>
    </dgm:pt>
    <dgm:pt modelId="{6F3E3EF0-9EB6-44B9-9AEB-66B33BA5C295}" type="pres">
      <dgm:prSet presAssocID="{91E31991-6ACD-4C55-8426-EB34DC1B5C0C}" presName="aSpace" presStyleCnt="0"/>
      <dgm:spPr/>
    </dgm:pt>
    <dgm:pt modelId="{ADA12CD9-D895-453E-AF1A-81F96F34E6A1}" type="pres">
      <dgm:prSet presAssocID="{52E3C9A6-E5AC-421D-AC9B-32CF112F7536}" presName="aNode" presStyleLbl="fgAcc1" presStyleIdx="3" presStyleCnt="4" custScaleX="155716" custLinFactNeighborX="26817" custLinFactNeighborY="96353">
        <dgm:presLayoutVars>
          <dgm:bulletEnabled val="1"/>
        </dgm:presLayoutVars>
      </dgm:prSet>
      <dgm:spPr/>
      <dgm:t>
        <a:bodyPr/>
        <a:lstStyle/>
        <a:p>
          <a:endParaRPr lang="en-US"/>
        </a:p>
      </dgm:t>
    </dgm:pt>
    <dgm:pt modelId="{57DA59E3-3CAA-45F8-855E-D3BE3345435F}" type="pres">
      <dgm:prSet presAssocID="{52E3C9A6-E5AC-421D-AC9B-32CF112F7536}" presName="aSpace" presStyleCnt="0"/>
      <dgm:spPr/>
    </dgm:pt>
  </dgm:ptLst>
  <dgm:cxnLst>
    <dgm:cxn modelId="{5275E102-D804-4AD2-B7F6-1DF3162F918E}" type="presOf" srcId="{E0464E73-E2D1-4260-886F-744721252C1A}" destId="{E4578134-5DA6-4978-B74C-8FC3E36C9D4A}" srcOrd="0" destOrd="0" presId="urn:microsoft.com/office/officeart/2005/8/layout/pyramid2"/>
    <dgm:cxn modelId="{16579E47-296C-4F32-A93B-DFFA37FC9D6C}" srcId="{0218B09D-FAD2-4908-804F-BC65584D45F1}" destId="{91E31991-6ACD-4C55-8426-EB34DC1B5C0C}" srcOrd="2" destOrd="0" parTransId="{E76A9D00-1129-4917-8603-2EE27F8A64C0}" sibTransId="{E3FA699A-A5EA-436B-BD45-4978E980F74D}"/>
    <dgm:cxn modelId="{42EF4FD9-F1DB-4A9F-82D7-6DE845B9291C}" type="presOf" srcId="{52E3C9A6-E5AC-421D-AC9B-32CF112F7536}" destId="{ADA12CD9-D895-453E-AF1A-81F96F34E6A1}" srcOrd="0" destOrd="0" presId="urn:microsoft.com/office/officeart/2005/8/layout/pyramid2"/>
    <dgm:cxn modelId="{2AFE5820-A314-4E07-B80E-B6E5707908ED}" srcId="{0218B09D-FAD2-4908-804F-BC65584D45F1}" destId="{52E3C9A6-E5AC-421D-AC9B-32CF112F7536}" srcOrd="3" destOrd="0" parTransId="{08814A8F-97E5-4041-BE56-9F09B7E53452}" sibTransId="{A4DA92FD-06C3-4385-BFCF-803D53C3A101}"/>
    <dgm:cxn modelId="{1BED01ED-1D6F-4593-A614-007BEFB7F9B2}" type="presOf" srcId="{D417EDD3-B0EC-410E-ABF9-AFBA08AE8AE3}" destId="{329F375A-B0E0-424E-92E9-4404D063C718}" srcOrd="0" destOrd="0" presId="urn:microsoft.com/office/officeart/2005/8/layout/pyramid2"/>
    <dgm:cxn modelId="{598A9FF3-ADF5-4D41-8FE2-9826F3FAA4E3}" type="presOf" srcId="{0218B09D-FAD2-4908-804F-BC65584D45F1}" destId="{0C8A9548-5898-4343-A283-3D9EE0384587}" srcOrd="0" destOrd="0" presId="urn:microsoft.com/office/officeart/2005/8/layout/pyramid2"/>
    <dgm:cxn modelId="{E031E946-3D01-41C6-AA52-EAFA5C62D4F8}" type="presOf" srcId="{91E31991-6ACD-4C55-8426-EB34DC1B5C0C}" destId="{99F029DC-929B-414E-9806-8462539595AA}" srcOrd="0" destOrd="0" presId="urn:microsoft.com/office/officeart/2005/8/layout/pyramid2"/>
    <dgm:cxn modelId="{3E38D806-90D4-4050-989E-1587394B5C6C}" srcId="{0218B09D-FAD2-4908-804F-BC65584D45F1}" destId="{D417EDD3-B0EC-410E-ABF9-AFBA08AE8AE3}" srcOrd="1" destOrd="0" parTransId="{EFFC58DD-AA87-4226-8F3A-085DD2AFC196}" sibTransId="{8C26FB40-0881-4AF6-9536-0873C19377F9}"/>
    <dgm:cxn modelId="{81A8856A-9A5F-4358-8088-A3E01A191807}" srcId="{0218B09D-FAD2-4908-804F-BC65584D45F1}" destId="{E0464E73-E2D1-4260-886F-744721252C1A}" srcOrd="0" destOrd="0" parTransId="{7D47794A-0344-4BC2-B9C4-28A68443AD20}" sibTransId="{A0A05359-7915-4F4F-987B-DEB0BAC05F2C}"/>
    <dgm:cxn modelId="{0A232AA1-91BC-4299-AB05-74A71BE04014}" type="presParOf" srcId="{0C8A9548-5898-4343-A283-3D9EE0384587}" destId="{F43A9863-725E-4823-8345-9B8AAF30607D}" srcOrd="0" destOrd="0" presId="urn:microsoft.com/office/officeart/2005/8/layout/pyramid2"/>
    <dgm:cxn modelId="{3F70F200-29DD-48E6-AAAE-103557124D1D}" type="presParOf" srcId="{0C8A9548-5898-4343-A283-3D9EE0384587}" destId="{7C3333DA-D4B3-4462-B755-A9BA2FD0721B}" srcOrd="1" destOrd="0" presId="urn:microsoft.com/office/officeart/2005/8/layout/pyramid2"/>
    <dgm:cxn modelId="{07272CAB-84C4-4886-9AC6-EDD74D6DE74F}" type="presParOf" srcId="{7C3333DA-D4B3-4462-B755-A9BA2FD0721B}" destId="{E4578134-5DA6-4978-B74C-8FC3E36C9D4A}" srcOrd="0" destOrd="0" presId="urn:microsoft.com/office/officeart/2005/8/layout/pyramid2"/>
    <dgm:cxn modelId="{5B37CFC1-9D43-4F09-883F-A159349FF22B}" type="presParOf" srcId="{7C3333DA-D4B3-4462-B755-A9BA2FD0721B}" destId="{C524755E-DC63-42A8-A248-3E8601F4DEA4}" srcOrd="1" destOrd="0" presId="urn:microsoft.com/office/officeart/2005/8/layout/pyramid2"/>
    <dgm:cxn modelId="{BF41FFDE-87D1-433F-B4E5-D93E981834C2}" type="presParOf" srcId="{7C3333DA-D4B3-4462-B755-A9BA2FD0721B}" destId="{329F375A-B0E0-424E-92E9-4404D063C718}" srcOrd="2" destOrd="0" presId="urn:microsoft.com/office/officeart/2005/8/layout/pyramid2"/>
    <dgm:cxn modelId="{1575FE82-59C6-4C21-A174-7C52C34A3ADD}" type="presParOf" srcId="{7C3333DA-D4B3-4462-B755-A9BA2FD0721B}" destId="{06DD0529-D810-4AFF-81D9-7D4A5A44C4CD}" srcOrd="3" destOrd="0" presId="urn:microsoft.com/office/officeart/2005/8/layout/pyramid2"/>
    <dgm:cxn modelId="{BD125318-651B-488F-921B-00F1F6C7C7D3}" type="presParOf" srcId="{7C3333DA-D4B3-4462-B755-A9BA2FD0721B}" destId="{99F029DC-929B-414E-9806-8462539595AA}" srcOrd="4" destOrd="0" presId="urn:microsoft.com/office/officeart/2005/8/layout/pyramid2"/>
    <dgm:cxn modelId="{45F22AB8-63B9-4939-875B-CE0DA8B19852}" type="presParOf" srcId="{7C3333DA-D4B3-4462-B755-A9BA2FD0721B}" destId="{6F3E3EF0-9EB6-44B9-9AEB-66B33BA5C295}" srcOrd="5" destOrd="0" presId="urn:microsoft.com/office/officeart/2005/8/layout/pyramid2"/>
    <dgm:cxn modelId="{6CC7B0C2-0BFA-42A1-9253-CC695DA28B31}" type="presParOf" srcId="{7C3333DA-D4B3-4462-B755-A9BA2FD0721B}" destId="{ADA12CD9-D895-453E-AF1A-81F96F34E6A1}" srcOrd="6" destOrd="0" presId="urn:microsoft.com/office/officeart/2005/8/layout/pyramid2"/>
    <dgm:cxn modelId="{0B4BD0EB-EA0A-4CD2-8505-7BBE7C0D16BE}" type="presParOf" srcId="{7C3333DA-D4B3-4462-B755-A9BA2FD0721B}" destId="{57DA59E3-3CAA-45F8-855E-D3BE3345435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340D7D-73E6-4F30-B0A6-84187168F798}"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tr-TR"/>
        </a:p>
      </dgm:t>
    </dgm:pt>
    <dgm:pt modelId="{0244F2A5-CF60-447D-8465-DB82BCF2356E}">
      <dgm:prSet phldrT="[Metin]"/>
      <dgm:spPr/>
      <dgm:t>
        <a:bodyPr/>
        <a:lstStyle/>
        <a:p>
          <a:r>
            <a:rPr lang="tr-TR" dirty="0" smtClean="0"/>
            <a:t>Temel Eğitim</a:t>
          </a:r>
          <a:endParaRPr lang="tr-TR" dirty="0"/>
        </a:p>
      </dgm:t>
    </dgm:pt>
    <dgm:pt modelId="{99D2F2BD-EA16-435B-9382-EC58F6BCDF80}" type="parTrans" cxnId="{AB3B2A9D-03D7-405F-BECF-46F246469541}">
      <dgm:prSet/>
      <dgm:spPr/>
      <dgm:t>
        <a:bodyPr/>
        <a:lstStyle/>
        <a:p>
          <a:endParaRPr lang="tr-TR"/>
        </a:p>
      </dgm:t>
    </dgm:pt>
    <dgm:pt modelId="{C34E0DB9-A172-43BF-85EA-6287DADAF8FE}" type="sibTrans" cxnId="{AB3B2A9D-03D7-405F-BECF-46F246469541}">
      <dgm:prSet/>
      <dgm:spPr/>
      <dgm:t>
        <a:bodyPr/>
        <a:lstStyle/>
        <a:p>
          <a:endParaRPr lang="tr-TR"/>
        </a:p>
      </dgm:t>
    </dgm:pt>
    <dgm:pt modelId="{EB63854C-B078-4D6B-A9C4-6318868DD2B3}">
      <dgm:prSet phldrT="[Metin]"/>
      <dgm:spPr/>
      <dgm:t>
        <a:bodyPr/>
        <a:lstStyle/>
        <a:p>
          <a:r>
            <a:rPr lang="tr-TR" dirty="0" smtClean="0"/>
            <a:t>Genel Ortaöğretim</a:t>
          </a:r>
          <a:endParaRPr lang="tr-TR" dirty="0"/>
        </a:p>
      </dgm:t>
    </dgm:pt>
    <dgm:pt modelId="{713CECCC-74DD-42FA-96DB-CAFF51441CE8}" type="parTrans" cxnId="{6D56E707-E678-4BB5-ACBA-F290987172DF}">
      <dgm:prSet/>
      <dgm:spPr/>
      <dgm:t>
        <a:bodyPr/>
        <a:lstStyle/>
        <a:p>
          <a:endParaRPr lang="tr-TR"/>
        </a:p>
      </dgm:t>
    </dgm:pt>
    <dgm:pt modelId="{1D226194-097C-4612-9A3A-5ACE33ADCE48}" type="sibTrans" cxnId="{6D56E707-E678-4BB5-ACBA-F290987172DF}">
      <dgm:prSet/>
      <dgm:spPr/>
      <dgm:t>
        <a:bodyPr/>
        <a:lstStyle/>
        <a:p>
          <a:endParaRPr lang="tr-TR"/>
        </a:p>
      </dgm:t>
    </dgm:pt>
    <dgm:pt modelId="{4748B864-9C99-4D9A-8029-11369EB2647E}">
      <dgm:prSet phldrT="[Metin]"/>
      <dgm:spPr/>
      <dgm:t>
        <a:bodyPr/>
        <a:lstStyle/>
        <a:p>
          <a:r>
            <a:rPr lang="tr-TR" dirty="0" smtClean="0"/>
            <a:t>Mesleki Ortaöğretim</a:t>
          </a:r>
          <a:endParaRPr lang="tr-TR" dirty="0"/>
        </a:p>
      </dgm:t>
    </dgm:pt>
    <dgm:pt modelId="{2BB43D52-9362-431F-B927-13AE7D0D0B78}" type="parTrans" cxnId="{19EA7806-D0AE-46C6-82CC-F386D024200E}">
      <dgm:prSet/>
      <dgm:spPr/>
      <dgm:t>
        <a:bodyPr/>
        <a:lstStyle/>
        <a:p>
          <a:endParaRPr lang="tr-TR"/>
        </a:p>
      </dgm:t>
    </dgm:pt>
    <dgm:pt modelId="{674632BC-CF6A-4CE7-A94A-9598C99C1C5A}" type="sibTrans" cxnId="{19EA7806-D0AE-46C6-82CC-F386D024200E}">
      <dgm:prSet/>
      <dgm:spPr/>
      <dgm:t>
        <a:bodyPr/>
        <a:lstStyle/>
        <a:p>
          <a:endParaRPr lang="tr-TR"/>
        </a:p>
      </dgm:t>
    </dgm:pt>
    <dgm:pt modelId="{00A8615A-906D-4A86-87E1-DC9ECD755CC7}">
      <dgm:prSet phldrT="[Metin]"/>
      <dgm:spPr/>
      <dgm:t>
        <a:bodyPr/>
        <a:lstStyle/>
        <a:p>
          <a:r>
            <a:rPr lang="tr-TR" smtClean="0"/>
            <a:t>TR2</a:t>
          </a:r>
          <a:endParaRPr lang="tr-TR" dirty="0"/>
        </a:p>
      </dgm:t>
    </dgm:pt>
    <dgm:pt modelId="{82B6C23E-16AE-4826-A46F-F968408BB1DB}" type="parTrans" cxnId="{CE543BD6-C967-4497-BB59-9B0E400CD096}">
      <dgm:prSet/>
      <dgm:spPr/>
      <dgm:t>
        <a:bodyPr/>
        <a:lstStyle/>
        <a:p>
          <a:endParaRPr lang="tr-TR"/>
        </a:p>
      </dgm:t>
    </dgm:pt>
    <dgm:pt modelId="{E69BE7A3-546A-4B48-B427-A1388B0F5595}" type="sibTrans" cxnId="{CE543BD6-C967-4497-BB59-9B0E400CD096}">
      <dgm:prSet/>
      <dgm:spPr/>
      <dgm:t>
        <a:bodyPr/>
        <a:lstStyle/>
        <a:p>
          <a:endParaRPr lang="tr-TR"/>
        </a:p>
      </dgm:t>
    </dgm:pt>
    <dgm:pt modelId="{B4552691-B626-4494-960E-EB71E4FC5E1B}" type="pres">
      <dgm:prSet presAssocID="{9A340D7D-73E6-4F30-B0A6-84187168F798}" presName="diagram" presStyleCnt="0">
        <dgm:presLayoutVars>
          <dgm:chPref val="1"/>
          <dgm:dir/>
          <dgm:animOne val="branch"/>
          <dgm:animLvl val="lvl"/>
          <dgm:resizeHandles val="exact"/>
        </dgm:presLayoutVars>
      </dgm:prSet>
      <dgm:spPr/>
      <dgm:t>
        <a:bodyPr/>
        <a:lstStyle/>
        <a:p>
          <a:endParaRPr lang="tr-TR"/>
        </a:p>
      </dgm:t>
    </dgm:pt>
    <dgm:pt modelId="{60A02649-B82D-44F1-AD7A-698913B0B122}" type="pres">
      <dgm:prSet presAssocID="{00A8615A-906D-4A86-87E1-DC9ECD755CC7}" presName="root1" presStyleCnt="0"/>
      <dgm:spPr/>
    </dgm:pt>
    <dgm:pt modelId="{AA1CF25B-0CBD-4824-98AD-7CE6B53BAF97}" type="pres">
      <dgm:prSet presAssocID="{00A8615A-906D-4A86-87E1-DC9ECD755CC7}" presName="LevelOneTextNode" presStyleLbl="node0" presStyleIdx="0" presStyleCnt="1">
        <dgm:presLayoutVars>
          <dgm:chPref val="3"/>
        </dgm:presLayoutVars>
      </dgm:prSet>
      <dgm:spPr/>
      <dgm:t>
        <a:bodyPr/>
        <a:lstStyle/>
        <a:p>
          <a:endParaRPr lang="tr-TR"/>
        </a:p>
      </dgm:t>
    </dgm:pt>
    <dgm:pt modelId="{59BC8715-0AB7-4C49-B165-DCA531484DD4}" type="pres">
      <dgm:prSet presAssocID="{00A8615A-906D-4A86-87E1-DC9ECD755CC7}" presName="level2hierChild" presStyleCnt="0"/>
      <dgm:spPr/>
    </dgm:pt>
    <dgm:pt modelId="{1E5CDD21-1D24-4434-98B3-CEB33EF635C0}" type="pres">
      <dgm:prSet presAssocID="{99D2F2BD-EA16-435B-9382-EC58F6BCDF80}" presName="conn2-1" presStyleLbl="parChTrans1D2" presStyleIdx="0" presStyleCnt="3"/>
      <dgm:spPr/>
      <dgm:t>
        <a:bodyPr/>
        <a:lstStyle/>
        <a:p>
          <a:endParaRPr lang="tr-TR"/>
        </a:p>
      </dgm:t>
    </dgm:pt>
    <dgm:pt modelId="{F086CE1F-3520-4EBD-B582-995E82B71355}" type="pres">
      <dgm:prSet presAssocID="{99D2F2BD-EA16-435B-9382-EC58F6BCDF80}" presName="connTx" presStyleLbl="parChTrans1D2" presStyleIdx="0" presStyleCnt="3"/>
      <dgm:spPr/>
      <dgm:t>
        <a:bodyPr/>
        <a:lstStyle/>
        <a:p>
          <a:endParaRPr lang="tr-TR"/>
        </a:p>
      </dgm:t>
    </dgm:pt>
    <dgm:pt modelId="{A1C500C9-9EB2-4677-8B44-3915DA1CC27D}" type="pres">
      <dgm:prSet presAssocID="{0244F2A5-CF60-447D-8465-DB82BCF2356E}" presName="root2" presStyleCnt="0"/>
      <dgm:spPr/>
    </dgm:pt>
    <dgm:pt modelId="{F1A046D1-713C-469B-9C38-E20C871E0C81}" type="pres">
      <dgm:prSet presAssocID="{0244F2A5-CF60-447D-8465-DB82BCF2356E}" presName="LevelTwoTextNode" presStyleLbl="node2" presStyleIdx="0" presStyleCnt="3">
        <dgm:presLayoutVars>
          <dgm:chPref val="3"/>
        </dgm:presLayoutVars>
      </dgm:prSet>
      <dgm:spPr/>
      <dgm:t>
        <a:bodyPr/>
        <a:lstStyle/>
        <a:p>
          <a:endParaRPr lang="tr-TR"/>
        </a:p>
      </dgm:t>
    </dgm:pt>
    <dgm:pt modelId="{18E25C89-381C-4731-AE5C-FA55B574735B}" type="pres">
      <dgm:prSet presAssocID="{0244F2A5-CF60-447D-8465-DB82BCF2356E}" presName="level3hierChild" presStyleCnt="0"/>
      <dgm:spPr/>
    </dgm:pt>
    <dgm:pt modelId="{D75353E6-1B70-429A-8682-396DCCB420A9}" type="pres">
      <dgm:prSet presAssocID="{713CECCC-74DD-42FA-96DB-CAFF51441CE8}" presName="conn2-1" presStyleLbl="parChTrans1D2" presStyleIdx="1" presStyleCnt="3"/>
      <dgm:spPr/>
      <dgm:t>
        <a:bodyPr/>
        <a:lstStyle/>
        <a:p>
          <a:endParaRPr lang="tr-TR"/>
        </a:p>
      </dgm:t>
    </dgm:pt>
    <dgm:pt modelId="{38D7E53D-5485-46EE-9D2C-B1523F356929}" type="pres">
      <dgm:prSet presAssocID="{713CECCC-74DD-42FA-96DB-CAFF51441CE8}" presName="connTx" presStyleLbl="parChTrans1D2" presStyleIdx="1" presStyleCnt="3"/>
      <dgm:spPr/>
      <dgm:t>
        <a:bodyPr/>
        <a:lstStyle/>
        <a:p>
          <a:endParaRPr lang="tr-TR"/>
        </a:p>
      </dgm:t>
    </dgm:pt>
    <dgm:pt modelId="{B024ECE6-075A-4B28-9916-DACB15331B7B}" type="pres">
      <dgm:prSet presAssocID="{EB63854C-B078-4D6B-A9C4-6318868DD2B3}" presName="root2" presStyleCnt="0"/>
      <dgm:spPr/>
    </dgm:pt>
    <dgm:pt modelId="{330E56A3-A2AF-43A1-A24C-CC32F9969880}" type="pres">
      <dgm:prSet presAssocID="{EB63854C-B078-4D6B-A9C4-6318868DD2B3}" presName="LevelTwoTextNode" presStyleLbl="node2" presStyleIdx="1" presStyleCnt="3">
        <dgm:presLayoutVars>
          <dgm:chPref val="3"/>
        </dgm:presLayoutVars>
      </dgm:prSet>
      <dgm:spPr/>
      <dgm:t>
        <a:bodyPr/>
        <a:lstStyle/>
        <a:p>
          <a:endParaRPr lang="tr-TR"/>
        </a:p>
      </dgm:t>
    </dgm:pt>
    <dgm:pt modelId="{BF0F7466-F5AA-42BC-93FB-8A8966576CA3}" type="pres">
      <dgm:prSet presAssocID="{EB63854C-B078-4D6B-A9C4-6318868DD2B3}" presName="level3hierChild" presStyleCnt="0"/>
      <dgm:spPr/>
    </dgm:pt>
    <dgm:pt modelId="{4444C3B9-A1F2-46B7-B520-ED579352A43A}" type="pres">
      <dgm:prSet presAssocID="{2BB43D52-9362-431F-B927-13AE7D0D0B78}" presName="conn2-1" presStyleLbl="parChTrans1D2" presStyleIdx="2" presStyleCnt="3"/>
      <dgm:spPr/>
      <dgm:t>
        <a:bodyPr/>
        <a:lstStyle/>
        <a:p>
          <a:endParaRPr lang="tr-TR"/>
        </a:p>
      </dgm:t>
    </dgm:pt>
    <dgm:pt modelId="{803B7C05-EF5E-4134-9AAA-130B4A20367A}" type="pres">
      <dgm:prSet presAssocID="{2BB43D52-9362-431F-B927-13AE7D0D0B78}" presName="connTx" presStyleLbl="parChTrans1D2" presStyleIdx="2" presStyleCnt="3"/>
      <dgm:spPr/>
      <dgm:t>
        <a:bodyPr/>
        <a:lstStyle/>
        <a:p>
          <a:endParaRPr lang="tr-TR"/>
        </a:p>
      </dgm:t>
    </dgm:pt>
    <dgm:pt modelId="{2AE2A106-B9CA-4F75-B644-F8DBEE417DAF}" type="pres">
      <dgm:prSet presAssocID="{4748B864-9C99-4D9A-8029-11369EB2647E}" presName="root2" presStyleCnt="0"/>
      <dgm:spPr/>
    </dgm:pt>
    <dgm:pt modelId="{B014784A-71D0-4F7B-959C-18B475734BEA}" type="pres">
      <dgm:prSet presAssocID="{4748B864-9C99-4D9A-8029-11369EB2647E}" presName="LevelTwoTextNode" presStyleLbl="node2" presStyleIdx="2" presStyleCnt="3">
        <dgm:presLayoutVars>
          <dgm:chPref val="3"/>
        </dgm:presLayoutVars>
      </dgm:prSet>
      <dgm:spPr/>
      <dgm:t>
        <a:bodyPr/>
        <a:lstStyle/>
        <a:p>
          <a:endParaRPr lang="tr-TR"/>
        </a:p>
      </dgm:t>
    </dgm:pt>
    <dgm:pt modelId="{3CC97D42-737D-4369-B455-F0E6F653FE59}" type="pres">
      <dgm:prSet presAssocID="{4748B864-9C99-4D9A-8029-11369EB2647E}" presName="level3hierChild" presStyleCnt="0"/>
      <dgm:spPr/>
    </dgm:pt>
  </dgm:ptLst>
  <dgm:cxnLst>
    <dgm:cxn modelId="{C30A1306-6982-4CBE-8492-5C20823D1A76}" type="presOf" srcId="{713CECCC-74DD-42FA-96DB-CAFF51441CE8}" destId="{38D7E53D-5485-46EE-9D2C-B1523F356929}" srcOrd="1" destOrd="0" presId="urn:microsoft.com/office/officeart/2005/8/layout/hierarchy2"/>
    <dgm:cxn modelId="{39F47FF8-EB04-478C-8979-9239BBE88EEB}" type="presOf" srcId="{0244F2A5-CF60-447D-8465-DB82BCF2356E}" destId="{F1A046D1-713C-469B-9C38-E20C871E0C81}" srcOrd="0" destOrd="0" presId="urn:microsoft.com/office/officeart/2005/8/layout/hierarchy2"/>
    <dgm:cxn modelId="{90C9CB34-3727-46A2-9AA2-94AAF581B83D}" type="presOf" srcId="{EB63854C-B078-4D6B-A9C4-6318868DD2B3}" destId="{330E56A3-A2AF-43A1-A24C-CC32F9969880}" srcOrd="0" destOrd="0" presId="urn:microsoft.com/office/officeart/2005/8/layout/hierarchy2"/>
    <dgm:cxn modelId="{08018994-2E6F-4783-AD39-5E13FA67C0B0}" type="presOf" srcId="{2BB43D52-9362-431F-B927-13AE7D0D0B78}" destId="{803B7C05-EF5E-4134-9AAA-130B4A20367A}" srcOrd="1" destOrd="0" presId="urn:microsoft.com/office/officeart/2005/8/layout/hierarchy2"/>
    <dgm:cxn modelId="{6D56E707-E678-4BB5-ACBA-F290987172DF}" srcId="{00A8615A-906D-4A86-87E1-DC9ECD755CC7}" destId="{EB63854C-B078-4D6B-A9C4-6318868DD2B3}" srcOrd="1" destOrd="0" parTransId="{713CECCC-74DD-42FA-96DB-CAFF51441CE8}" sibTransId="{1D226194-097C-4612-9A3A-5ACE33ADCE48}"/>
    <dgm:cxn modelId="{8197DCDB-EA01-472F-B02B-3E6290654F87}" type="presOf" srcId="{4748B864-9C99-4D9A-8029-11369EB2647E}" destId="{B014784A-71D0-4F7B-959C-18B475734BEA}" srcOrd="0" destOrd="0" presId="urn:microsoft.com/office/officeart/2005/8/layout/hierarchy2"/>
    <dgm:cxn modelId="{FD9CBC23-BEF9-45DB-8A0E-7DE478E634CD}" type="presOf" srcId="{713CECCC-74DD-42FA-96DB-CAFF51441CE8}" destId="{D75353E6-1B70-429A-8682-396DCCB420A9}" srcOrd="0" destOrd="0" presId="urn:microsoft.com/office/officeart/2005/8/layout/hierarchy2"/>
    <dgm:cxn modelId="{CA75A249-CA56-4CEE-9615-6E57F1074AD4}" type="presOf" srcId="{99D2F2BD-EA16-435B-9382-EC58F6BCDF80}" destId="{1E5CDD21-1D24-4434-98B3-CEB33EF635C0}" srcOrd="0" destOrd="0" presId="urn:microsoft.com/office/officeart/2005/8/layout/hierarchy2"/>
    <dgm:cxn modelId="{60A41C2F-3C20-4C4F-89A2-4387F12F349C}" type="presOf" srcId="{9A340D7D-73E6-4F30-B0A6-84187168F798}" destId="{B4552691-B626-4494-960E-EB71E4FC5E1B}" srcOrd="0" destOrd="0" presId="urn:microsoft.com/office/officeart/2005/8/layout/hierarchy2"/>
    <dgm:cxn modelId="{19EA7806-D0AE-46C6-82CC-F386D024200E}" srcId="{00A8615A-906D-4A86-87E1-DC9ECD755CC7}" destId="{4748B864-9C99-4D9A-8029-11369EB2647E}" srcOrd="2" destOrd="0" parTransId="{2BB43D52-9362-431F-B927-13AE7D0D0B78}" sibTransId="{674632BC-CF6A-4CE7-A94A-9598C99C1C5A}"/>
    <dgm:cxn modelId="{D3912792-941C-4AC0-8A93-D93646239011}" type="presOf" srcId="{99D2F2BD-EA16-435B-9382-EC58F6BCDF80}" destId="{F086CE1F-3520-4EBD-B582-995E82B71355}" srcOrd="1" destOrd="0" presId="urn:microsoft.com/office/officeart/2005/8/layout/hierarchy2"/>
    <dgm:cxn modelId="{93DEF42C-68D4-4016-9667-D94564380D32}" type="presOf" srcId="{2BB43D52-9362-431F-B927-13AE7D0D0B78}" destId="{4444C3B9-A1F2-46B7-B520-ED579352A43A}" srcOrd="0" destOrd="0" presId="urn:microsoft.com/office/officeart/2005/8/layout/hierarchy2"/>
    <dgm:cxn modelId="{CE543BD6-C967-4497-BB59-9B0E400CD096}" srcId="{9A340D7D-73E6-4F30-B0A6-84187168F798}" destId="{00A8615A-906D-4A86-87E1-DC9ECD755CC7}" srcOrd="0" destOrd="0" parTransId="{82B6C23E-16AE-4826-A46F-F968408BB1DB}" sibTransId="{E69BE7A3-546A-4B48-B427-A1388B0F5595}"/>
    <dgm:cxn modelId="{AB3B2A9D-03D7-405F-BECF-46F246469541}" srcId="{00A8615A-906D-4A86-87E1-DC9ECD755CC7}" destId="{0244F2A5-CF60-447D-8465-DB82BCF2356E}" srcOrd="0" destOrd="0" parTransId="{99D2F2BD-EA16-435B-9382-EC58F6BCDF80}" sibTransId="{C34E0DB9-A172-43BF-85EA-6287DADAF8FE}"/>
    <dgm:cxn modelId="{D38BEE3F-CB44-4627-8B50-5E944546F3A9}" type="presOf" srcId="{00A8615A-906D-4A86-87E1-DC9ECD755CC7}" destId="{AA1CF25B-0CBD-4824-98AD-7CE6B53BAF97}" srcOrd="0" destOrd="0" presId="urn:microsoft.com/office/officeart/2005/8/layout/hierarchy2"/>
    <dgm:cxn modelId="{76AB0E0B-0964-47C6-88D1-8D6D1E529C77}" type="presParOf" srcId="{B4552691-B626-4494-960E-EB71E4FC5E1B}" destId="{60A02649-B82D-44F1-AD7A-698913B0B122}" srcOrd="0" destOrd="0" presId="urn:microsoft.com/office/officeart/2005/8/layout/hierarchy2"/>
    <dgm:cxn modelId="{2CFC6BBF-F89F-4D1A-9316-7BCBABB30D07}" type="presParOf" srcId="{60A02649-B82D-44F1-AD7A-698913B0B122}" destId="{AA1CF25B-0CBD-4824-98AD-7CE6B53BAF97}" srcOrd="0" destOrd="0" presId="urn:microsoft.com/office/officeart/2005/8/layout/hierarchy2"/>
    <dgm:cxn modelId="{E389F669-6DD7-4645-AF33-EBC7C4B91B29}" type="presParOf" srcId="{60A02649-B82D-44F1-AD7A-698913B0B122}" destId="{59BC8715-0AB7-4C49-B165-DCA531484DD4}" srcOrd="1" destOrd="0" presId="urn:microsoft.com/office/officeart/2005/8/layout/hierarchy2"/>
    <dgm:cxn modelId="{78F57CB9-0132-49C5-A8CE-A501D10FB737}" type="presParOf" srcId="{59BC8715-0AB7-4C49-B165-DCA531484DD4}" destId="{1E5CDD21-1D24-4434-98B3-CEB33EF635C0}" srcOrd="0" destOrd="0" presId="urn:microsoft.com/office/officeart/2005/8/layout/hierarchy2"/>
    <dgm:cxn modelId="{45087CC2-0066-4F3D-99B5-C505F76BADB7}" type="presParOf" srcId="{1E5CDD21-1D24-4434-98B3-CEB33EF635C0}" destId="{F086CE1F-3520-4EBD-B582-995E82B71355}" srcOrd="0" destOrd="0" presId="urn:microsoft.com/office/officeart/2005/8/layout/hierarchy2"/>
    <dgm:cxn modelId="{0D10BA81-77E9-4F60-BA06-F349E45AFDA2}" type="presParOf" srcId="{59BC8715-0AB7-4C49-B165-DCA531484DD4}" destId="{A1C500C9-9EB2-4677-8B44-3915DA1CC27D}" srcOrd="1" destOrd="0" presId="urn:microsoft.com/office/officeart/2005/8/layout/hierarchy2"/>
    <dgm:cxn modelId="{5919FF38-3D46-4012-BB12-B79BBF535989}" type="presParOf" srcId="{A1C500C9-9EB2-4677-8B44-3915DA1CC27D}" destId="{F1A046D1-713C-469B-9C38-E20C871E0C81}" srcOrd="0" destOrd="0" presId="urn:microsoft.com/office/officeart/2005/8/layout/hierarchy2"/>
    <dgm:cxn modelId="{BB3DEF7D-D183-4112-AB0D-A9825B418073}" type="presParOf" srcId="{A1C500C9-9EB2-4677-8B44-3915DA1CC27D}" destId="{18E25C89-381C-4731-AE5C-FA55B574735B}" srcOrd="1" destOrd="0" presId="urn:microsoft.com/office/officeart/2005/8/layout/hierarchy2"/>
    <dgm:cxn modelId="{177B7A41-8BE4-416B-B5EE-90B48F41250E}" type="presParOf" srcId="{59BC8715-0AB7-4C49-B165-DCA531484DD4}" destId="{D75353E6-1B70-429A-8682-396DCCB420A9}" srcOrd="2" destOrd="0" presId="urn:microsoft.com/office/officeart/2005/8/layout/hierarchy2"/>
    <dgm:cxn modelId="{CB643680-15D3-489B-B0CE-5E40CFAB22C8}" type="presParOf" srcId="{D75353E6-1B70-429A-8682-396DCCB420A9}" destId="{38D7E53D-5485-46EE-9D2C-B1523F356929}" srcOrd="0" destOrd="0" presId="urn:microsoft.com/office/officeart/2005/8/layout/hierarchy2"/>
    <dgm:cxn modelId="{4998D854-188E-4B60-99FE-2E336B5F9728}" type="presParOf" srcId="{59BC8715-0AB7-4C49-B165-DCA531484DD4}" destId="{B024ECE6-075A-4B28-9916-DACB15331B7B}" srcOrd="3" destOrd="0" presId="urn:microsoft.com/office/officeart/2005/8/layout/hierarchy2"/>
    <dgm:cxn modelId="{E1799755-E30E-4F6F-857C-F2D585D059CA}" type="presParOf" srcId="{B024ECE6-075A-4B28-9916-DACB15331B7B}" destId="{330E56A3-A2AF-43A1-A24C-CC32F9969880}" srcOrd="0" destOrd="0" presId="urn:microsoft.com/office/officeart/2005/8/layout/hierarchy2"/>
    <dgm:cxn modelId="{E7F4CCD3-2321-4FFE-8B4C-D323B302E100}" type="presParOf" srcId="{B024ECE6-075A-4B28-9916-DACB15331B7B}" destId="{BF0F7466-F5AA-42BC-93FB-8A8966576CA3}" srcOrd="1" destOrd="0" presId="urn:microsoft.com/office/officeart/2005/8/layout/hierarchy2"/>
    <dgm:cxn modelId="{9A186F78-5654-4E70-B4D2-EBBFB2F1CC68}" type="presParOf" srcId="{59BC8715-0AB7-4C49-B165-DCA531484DD4}" destId="{4444C3B9-A1F2-46B7-B520-ED579352A43A}" srcOrd="4" destOrd="0" presId="urn:microsoft.com/office/officeart/2005/8/layout/hierarchy2"/>
    <dgm:cxn modelId="{095FDBB5-7F36-42EA-8110-BEC7B648389B}" type="presParOf" srcId="{4444C3B9-A1F2-46B7-B520-ED579352A43A}" destId="{803B7C05-EF5E-4134-9AAA-130B4A20367A}" srcOrd="0" destOrd="0" presId="urn:microsoft.com/office/officeart/2005/8/layout/hierarchy2"/>
    <dgm:cxn modelId="{15D03FE2-255F-4B4C-AB1A-E2197724E9B6}" type="presParOf" srcId="{59BC8715-0AB7-4C49-B165-DCA531484DD4}" destId="{2AE2A106-B9CA-4F75-B644-F8DBEE417DAF}" srcOrd="5" destOrd="0" presId="urn:microsoft.com/office/officeart/2005/8/layout/hierarchy2"/>
    <dgm:cxn modelId="{BD9DA479-4C14-46BE-8238-B398D168DFE8}" type="presParOf" srcId="{2AE2A106-B9CA-4F75-B644-F8DBEE417DAF}" destId="{B014784A-71D0-4F7B-959C-18B475734BEA}" srcOrd="0" destOrd="0" presId="urn:microsoft.com/office/officeart/2005/8/layout/hierarchy2"/>
    <dgm:cxn modelId="{059C454B-8E52-4C0B-B6D2-A00669B8F01E}" type="presParOf" srcId="{2AE2A106-B9CA-4F75-B644-F8DBEE417DAF}" destId="{3CC97D42-737D-4369-B455-F0E6F653FE59}"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340D7D-73E6-4F30-B0A6-84187168F798}"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tr-TR"/>
        </a:p>
      </dgm:t>
    </dgm:pt>
    <dgm:pt modelId="{0244F2A5-CF60-447D-8465-DB82BCF2356E}">
      <dgm:prSet phldrT="[Metin]"/>
      <dgm:spPr/>
      <dgm:t>
        <a:bodyPr/>
        <a:lstStyle/>
        <a:p>
          <a:r>
            <a:rPr lang="tr-TR" dirty="0" smtClean="0"/>
            <a:t>Temel Eğitim</a:t>
          </a:r>
          <a:endParaRPr lang="tr-TR" dirty="0"/>
        </a:p>
      </dgm:t>
    </dgm:pt>
    <dgm:pt modelId="{99D2F2BD-EA16-435B-9382-EC58F6BCDF80}" type="parTrans" cxnId="{AB3B2A9D-03D7-405F-BECF-46F246469541}">
      <dgm:prSet/>
      <dgm:spPr/>
      <dgm:t>
        <a:bodyPr/>
        <a:lstStyle/>
        <a:p>
          <a:endParaRPr lang="tr-TR"/>
        </a:p>
      </dgm:t>
    </dgm:pt>
    <dgm:pt modelId="{C34E0DB9-A172-43BF-85EA-6287DADAF8FE}" type="sibTrans" cxnId="{AB3B2A9D-03D7-405F-BECF-46F246469541}">
      <dgm:prSet/>
      <dgm:spPr/>
      <dgm:t>
        <a:bodyPr/>
        <a:lstStyle/>
        <a:p>
          <a:endParaRPr lang="tr-TR"/>
        </a:p>
      </dgm:t>
    </dgm:pt>
    <dgm:pt modelId="{EB63854C-B078-4D6B-A9C4-6318868DD2B3}">
      <dgm:prSet phldrT="[Metin]"/>
      <dgm:spPr/>
      <dgm:t>
        <a:bodyPr/>
        <a:lstStyle/>
        <a:p>
          <a:r>
            <a:rPr lang="tr-TR" dirty="0" smtClean="0"/>
            <a:t>Genel Ortaöğretim</a:t>
          </a:r>
          <a:endParaRPr lang="tr-TR" dirty="0"/>
        </a:p>
      </dgm:t>
    </dgm:pt>
    <dgm:pt modelId="{713CECCC-74DD-42FA-96DB-CAFF51441CE8}" type="parTrans" cxnId="{6D56E707-E678-4BB5-ACBA-F290987172DF}">
      <dgm:prSet/>
      <dgm:spPr/>
      <dgm:t>
        <a:bodyPr/>
        <a:lstStyle/>
        <a:p>
          <a:endParaRPr lang="tr-TR"/>
        </a:p>
      </dgm:t>
    </dgm:pt>
    <dgm:pt modelId="{1D226194-097C-4612-9A3A-5ACE33ADCE48}" type="sibTrans" cxnId="{6D56E707-E678-4BB5-ACBA-F290987172DF}">
      <dgm:prSet/>
      <dgm:spPr/>
      <dgm:t>
        <a:bodyPr/>
        <a:lstStyle/>
        <a:p>
          <a:endParaRPr lang="tr-TR"/>
        </a:p>
      </dgm:t>
    </dgm:pt>
    <dgm:pt modelId="{4748B864-9C99-4D9A-8029-11369EB2647E}">
      <dgm:prSet phldrT="[Metin]"/>
      <dgm:spPr/>
      <dgm:t>
        <a:bodyPr/>
        <a:lstStyle/>
        <a:p>
          <a:r>
            <a:rPr lang="tr-TR" dirty="0" smtClean="0"/>
            <a:t>Mesleki Ortaöğretim</a:t>
          </a:r>
          <a:endParaRPr lang="tr-TR" dirty="0"/>
        </a:p>
      </dgm:t>
    </dgm:pt>
    <dgm:pt modelId="{2BB43D52-9362-431F-B927-13AE7D0D0B78}" type="parTrans" cxnId="{19EA7806-D0AE-46C6-82CC-F386D024200E}">
      <dgm:prSet/>
      <dgm:spPr/>
      <dgm:t>
        <a:bodyPr/>
        <a:lstStyle/>
        <a:p>
          <a:endParaRPr lang="tr-TR"/>
        </a:p>
      </dgm:t>
    </dgm:pt>
    <dgm:pt modelId="{674632BC-CF6A-4CE7-A94A-9598C99C1C5A}" type="sibTrans" cxnId="{19EA7806-D0AE-46C6-82CC-F386D024200E}">
      <dgm:prSet/>
      <dgm:spPr/>
      <dgm:t>
        <a:bodyPr/>
        <a:lstStyle/>
        <a:p>
          <a:endParaRPr lang="tr-TR"/>
        </a:p>
      </dgm:t>
    </dgm:pt>
    <dgm:pt modelId="{00A8615A-906D-4A86-87E1-DC9ECD755CC7}">
      <dgm:prSet phldrT="[Metin]"/>
      <dgm:spPr/>
      <dgm:t>
        <a:bodyPr/>
        <a:lstStyle/>
        <a:p>
          <a:r>
            <a:rPr lang="tr-TR" dirty="0" smtClean="0"/>
            <a:t>TR3</a:t>
          </a:r>
          <a:endParaRPr lang="tr-TR" dirty="0"/>
        </a:p>
      </dgm:t>
    </dgm:pt>
    <dgm:pt modelId="{82B6C23E-16AE-4826-A46F-F968408BB1DB}" type="parTrans" cxnId="{CE543BD6-C967-4497-BB59-9B0E400CD096}">
      <dgm:prSet/>
      <dgm:spPr/>
      <dgm:t>
        <a:bodyPr/>
        <a:lstStyle/>
        <a:p>
          <a:endParaRPr lang="tr-TR"/>
        </a:p>
      </dgm:t>
    </dgm:pt>
    <dgm:pt modelId="{E69BE7A3-546A-4B48-B427-A1388B0F5595}" type="sibTrans" cxnId="{CE543BD6-C967-4497-BB59-9B0E400CD096}">
      <dgm:prSet/>
      <dgm:spPr/>
      <dgm:t>
        <a:bodyPr/>
        <a:lstStyle/>
        <a:p>
          <a:endParaRPr lang="tr-TR"/>
        </a:p>
      </dgm:t>
    </dgm:pt>
    <dgm:pt modelId="{B4552691-B626-4494-960E-EB71E4FC5E1B}" type="pres">
      <dgm:prSet presAssocID="{9A340D7D-73E6-4F30-B0A6-84187168F798}" presName="diagram" presStyleCnt="0">
        <dgm:presLayoutVars>
          <dgm:chPref val="1"/>
          <dgm:dir/>
          <dgm:animOne val="branch"/>
          <dgm:animLvl val="lvl"/>
          <dgm:resizeHandles val="exact"/>
        </dgm:presLayoutVars>
      </dgm:prSet>
      <dgm:spPr/>
      <dgm:t>
        <a:bodyPr/>
        <a:lstStyle/>
        <a:p>
          <a:endParaRPr lang="tr-TR"/>
        </a:p>
      </dgm:t>
    </dgm:pt>
    <dgm:pt modelId="{60A02649-B82D-44F1-AD7A-698913B0B122}" type="pres">
      <dgm:prSet presAssocID="{00A8615A-906D-4A86-87E1-DC9ECD755CC7}" presName="root1" presStyleCnt="0"/>
      <dgm:spPr/>
    </dgm:pt>
    <dgm:pt modelId="{AA1CF25B-0CBD-4824-98AD-7CE6B53BAF97}" type="pres">
      <dgm:prSet presAssocID="{00A8615A-906D-4A86-87E1-DC9ECD755CC7}" presName="LevelOneTextNode" presStyleLbl="node0" presStyleIdx="0" presStyleCnt="1">
        <dgm:presLayoutVars>
          <dgm:chPref val="3"/>
        </dgm:presLayoutVars>
      </dgm:prSet>
      <dgm:spPr/>
      <dgm:t>
        <a:bodyPr/>
        <a:lstStyle/>
        <a:p>
          <a:endParaRPr lang="tr-TR"/>
        </a:p>
      </dgm:t>
    </dgm:pt>
    <dgm:pt modelId="{59BC8715-0AB7-4C49-B165-DCA531484DD4}" type="pres">
      <dgm:prSet presAssocID="{00A8615A-906D-4A86-87E1-DC9ECD755CC7}" presName="level2hierChild" presStyleCnt="0"/>
      <dgm:spPr/>
    </dgm:pt>
    <dgm:pt modelId="{1E5CDD21-1D24-4434-98B3-CEB33EF635C0}" type="pres">
      <dgm:prSet presAssocID="{99D2F2BD-EA16-435B-9382-EC58F6BCDF80}" presName="conn2-1" presStyleLbl="parChTrans1D2" presStyleIdx="0" presStyleCnt="3"/>
      <dgm:spPr/>
      <dgm:t>
        <a:bodyPr/>
        <a:lstStyle/>
        <a:p>
          <a:endParaRPr lang="tr-TR"/>
        </a:p>
      </dgm:t>
    </dgm:pt>
    <dgm:pt modelId="{F086CE1F-3520-4EBD-B582-995E82B71355}" type="pres">
      <dgm:prSet presAssocID="{99D2F2BD-EA16-435B-9382-EC58F6BCDF80}" presName="connTx" presStyleLbl="parChTrans1D2" presStyleIdx="0" presStyleCnt="3"/>
      <dgm:spPr/>
      <dgm:t>
        <a:bodyPr/>
        <a:lstStyle/>
        <a:p>
          <a:endParaRPr lang="tr-TR"/>
        </a:p>
      </dgm:t>
    </dgm:pt>
    <dgm:pt modelId="{A1C500C9-9EB2-4677-8B44-3915DA1CC27D}" type="pres">
      <dgm:prSet presAssocID="{0244F2A5-CF60-447D-8465-DB82BCF2356E}" presName="root2" presStyleCnt="0"/>
      <dgm:spPr/>
    </dgm:pt>
    <dgm:pt modelId="{F1A046D1-713C-469B-9C38-E20C871E0C81}" type="pres">
      <dgm:prSet presAssocID="{0244F2A5-CF60-447D-8465-DB82BCF2356E}" presName="LevelTwoTextNode" presStyleLbl="node2" presStyleIdx="0" presStyleCnt="3">
        <dgm:presLayoutVars>
          <dgm:chPref val="3"/>
        </dgm:presLayoutVars>
      </dgm:prSet>
      <dgm:spPr/>
      <dgm:t>
        <a:bodyPr/>
        <a:lstStyle/>
        <a:p>
          <a:endParaRPr lang="tr-TR"/>
        </a:p>
      </dgm:t>
    </dgm:pt>
    <dgm:pt modelId="{18E25C89-381C-4731-AE5C-FA55B574735B}" type="pres">
      <dgm:prSet presAssocID="{0244F2A5-CF60-447D-8465-DB82BCF2356E}" presName="level3hierChild" presStyleCnt="0"/>
      <dgm:spPr/>
    </dgm:pt>
    <dgm:pt modelId="{D75353E6-1B70-429A-8682-396DCCB420A9}" type="pres">
      <dgm:prSet presAssocID="{713CECCC-74DD-42FA-96DB-CAFF51441CE8}" presName="conn2-1" presStyleLbl="parChTrans1D2" presStyleIdx="1" presStyleCnt="3"/>
      <dgm:spPr/>
      <dgm:t>
        <a:bodyPr/>
        <a:lstStyle/>
        <a:p>
          <a:endParaRPr lang="tr-TR"/>
        </a:p>
      </dgm:t>
    </dgm:pt>
    <dgm:pt modelId="{38D7E53D-5485-46EE-9D2C-B1523F356929}" type="pres">
      <dgm:prSet presAssocID="{713CECCC-74DD-42FA-96DB-CAFF51441CE8}" presName="connTx" presStyleLbl="parChTrans1D2" presStyleIdx="1" presStyleCnt="3"/>
      <dgm:spPr/>
      <dgm:t>
        <a:bodyPr/>
        <a:lstStyle/>
        <a:p>
          <a:endParaRPr lang="tr-TR"/>
        </a:p>
      </dgm:t>
    </dgm:pt>
    <dgm:pt modelId="{B024ECE6-075A-4B28-9916-DACB15331B7B}" type="pres">
      <dgm:prSet presAssocID="{EB63854C-B078-4D6B-A9C4-6318868DD2B3}" presName="root2" presStyleCnt="0"/>
      <dgm:spPr/>
    </dgm:pt>
    <dgm:pt modelId="{330E56A3-A2AF-43A1-A24C-CC32F9969880}" type="pres">
      <dgm:prSet presAssocID="{EB63854C-B078-4D6B-A9C4-6318868DD2B3}" presName="LevelTwoTextNode" presStyleLbl="node2" presStyleIdx="1" presStyleCnt="3">
        <dgm:presLayoutVars>
          <dgm:chPref val="3"/>
        </dgm:presLayoutVars>
      </dgm:prSet>
      <dgm:spPr/>
      <dgm:t>
        <a:bodyPr/>
        <a:lstStyle/>
        <a:p>
          <a:endParaRPr lang="tr-TR"/>
        </a:p>
      </dgm:t>
    </dgm:pt>
    <dgm:pt modelId="{BF0F7466-F5AA-42BC-93FB-8A8966576CA3}" type="pres">
      <dgm:prSet presAssocID="{EB63854C-B078-4D6B-A9C4-6318868DD2B3}" presName="level3hierChild" presStyleCnt="0"/>
      <dgm:spPr/>
    </dgm:pt>
    <dgm:pt modelId="{4444C3B9-A1F2-46B7-B520-ED579352A43A}" type="pres">
      <dgm:prSet presAssocID="{2BB43D52-9362-431F-B927-13AE7D0D0B78}" presName="conn2-1" presStyleLbl="parChTrans1D2" presStyleIdx="2" presStyleCnt="3"/>
      <dgm:spPr/>
      <dgm:t>
        <a:bodyPr/>
        <a:lstStyle/>
        <a:p>
          <a:endParaRPr lang="tr-TR"/>
        </a:p>
      </dgm:t>
    </dgm:pt>
    <dgm:pt modelId="{803B7C05-EF5E-4134-9AAA-130B4A20367A}" type="pres">
      <dgm:prSet presAssocID="{2BB43D52-9362-431F-B927-13AE7D0D0B78}" presName="connTx" presStyleLbl="parChTrans1D2" presStyleIdx="2" presStyleCnt="3"/>
      <dgm:spPr/>
      <dgm:t>
        <a:bodyPr/>
        <a:lstStyle/>
        <a:p>
          <a:endParaRPr lang="tr-TR"/>
        </a:p>
      </dgm:t>
    </dgm:pt>
    <dgm:pt modelId="{2AE2A106-B9CA-4F75-B644-F8DBEE417DAF}" type="pres">
      <dgm:prSet presAssocID="{4748B864-9C99-4D9A-8029-11369EB2647E}" presName="root2" presStyleCnt="0"/>
      <dgm:spPr/>
    </dgm:pt>
    <dgm:pt modelId="{B014784A-71D0-4F7B-959C-18B475734BEA}" type="pres">
      <dgm:prSet presAssocID="{4748B864-9C99-4D9A-8029-11369EB2647E}" presName="LevelTwoTextNode" presStyleLbl="node2" presStyleIdx="2" presStyleCnt="3">
        <dgm:presLayoutVars>
          <dgm:chPref val="3"/>
        </dgm:presLayoutVars>
      </dgm:prSet>
      <dgm:spPr/>
      <dgm:t>
        <a:bodyPr/>
        <a:lstStyle/>
        <a:p>
          <a:endParaRPr lang="tr-TR"/>
        </a:p>
      </dgm:t>
    </dgm:pt>
    <dgm:pt modelId="{3CC97D42-737D-4369-B455-F0E6F653FE59}" type="pres">
      <dgm:prSet presAssocID="{4748B864-9C99-4D9A-8029-11369EB2647E}" presName="level3hierChild" presStyleCnt="0"/>
      <dgm:spPr/>
    </dgm:pt>
  </dgm:ptLst>
  <dgm:cxnLst>
    <dgm:cxn modelId="{43927CF5-5C05-4D3E-BC83-EB45958A007A}" type="presOf" srcId="{713CECCC-74DD-42FA-96DB-CAFF51441CE8}" destId="{D75353E6-1B70-429A-8682-396DCCB420A9}" srcOrd="0" destOrd="0" presId="urn:microsoft.com/office/officeart/2005/8/layout/hierarchy2"/>
    <dgm:cxn modelId="{766AEDB6-D77B-4DFE-AF64-CCB0F7CD7414}" type="presOf" srcId="{713CECCC-74DD-42FA-96DB-CAFF51441CE8}" destId="{38D7E53D-5485-46EE-9D2C-B1523F356929}" srcOrd="1" destOrd="0" presId="urn:microsoft.com/office/officeart/2005/8/layout/hierarchy2"/>
    <dgm:cxn modelId="{DF5AA34E-F3EC-4C60-9183-49CD8FAB2F67}" type="presOf" srcId="{99D2F2BD-EA16-435B-9382-EC58F6BCDF80}" destId="{F086CE1F-3520-4EBD-B582-995E82B71355}" srcOrd="1" destOrd="0" presId="urn:microsoft.com/office/officeart/2005/8/layout/hierarchy2"/>
    <dgm:cxn modelId="{6D56E707-E678-4BB5-ACBA-F290987172DF}" srcId="{00A8615A-906D-4A86-87E1-DC9ECD755CC7}" destId="{EB63854C-B078-4D6B-A9C4-6318868DD2B3}" srcOrd="1" destOrd="0" parTransId="{713CECCC-74DD-42FA-96DB-CAFF51441CE8}" sibTransId="{1D226194-097C-4612-9A3A-5ACE33ADCE48}"/>
    <dgm:cxn modelId="{908E0FF2-0544-482E-818C-59F59B44768C}" type="presOf" srcId="{0244F2A5-CF60-447D-8465-DB82BCF2356E}" destId="{F1A046D1-713C-469B-9C38-E20C871E0C81}" srcOrd="0" destOrd="0" presId="urn:microsoft.com/office/officeart/2005/8/layout/hierarchy2"/>
    <dgm:cxn modelId="{AB3B2A9D-03D7-405F-BECF-46F246469541}" srcId="{00A8615A-906D-4A86-87E1-DC9ECD755CC7}" destId="{0244F2A5-CF60-447D-8465-DB82BCF2356E}" srcOrd="0" destOrd="0" parTransId="{99D2F2BD-EA16-435B-9382-EC58F6BCDF80}" sibTransId="{C34E0DB9-A172-43BF-85EA-6287DADAF8FE}"/>
    <dgm:cxn modelId="{264D2E6C-B2B5-492D-B890-1D3203378882}" type="presOf" srcId="{99D2F2BD-EA16-435B-9382-EC58F6BCDF80}" destId="{1E5CDD21-1D24-4434-98B3-CEB33EF635C0}" srcOrd="0" destOrd="0" presId="urn:microsoft.com/office/officeart/2005/8/layout/hierarchy2"/>
    <dgm:cxn modelId="{4CB7A2DD-6928-42A0-8DCC-5C09B6E7B0E9}" type="presOf" srcId="{2BB43D52-9362-431F-B927-13AE7D0D0B78}" destId="{4444C3B9-A1F2-46B7-B520-ED579352A43A}" srcOrd="0" destOrd="0" presId="urn:microsoft.com/office/officeart/2005/8/layout/hierarchy2"/>
    <dgm:cxn modelId="{19EA7806-D0AE-46C6-82CC-F386D024200E}" srcId="{00A8615A-906D-4A86-87E1-DC9ECD755CC7}" destId="{4748B864-9C99-4D9A-8029-11369EB2647E}" srcOrd="2" destOrd="0" parTransId="{2BB43D52-9362-431F-B927-13AE7D0D0B78}" sibTransId="{674632BC-CF6A-4CE7-A94A-9598C99C1C5A}"/>
    <dgm:cxn modelId="{920193F1-803A-4DF8-9DDA-1E3BAD083F78}" type="presOf" srcId="{EB63854C-B078-4D6B-A9C4-6318868DD2B3}" destId="{330E56A3-A2AF-43A1-A24C-CC32F9969880}" srcOrd="0" destOrd="0" presId="urn:microsoft.com/office/officeart/2005/8/layout/hierarchy2"/>
    <dgm:cxn modelId="{18CB4CCF-CC6A-4ADB-9B1C-17097FDCA124}" type="presOf" srcId="{2BB43D52-9362-431F-B927-13AE7D0D0B78}" destId="{803B7C05-EF5E-4134-9AAA-130B4A20367A}" srcOrd="1" destOrd="0" presId="urn:microsoft.com/office/officeart/2005/8/layout/hierarchy2"/>
    <dgm:cxn modelId="{CE543BD6-C967-4497-BB59-9B0E400CD096}" srcId="{9A340D7D-73E6-4F30-B0A6-84187168F798}" destId="{00A8615A-906D-4A86-87E1-DC9ECD755CC7}" srcOrd="0" destOrd="0" parTransId="{82B6C23E-16AE-4826-A46F-F968408BB1DB}" sibTransId="{E69BE7A3-546A-4B48-B427-A1388B0F5595}"/>
    <dgm:cxn modelId="{5B5CFC25-A589-4C05-A142-624F3C93C272}" type="presOf" srcId="{9A340D7D-73E6-4F30-B0A6-84187168F798}" destId="{B4552691-B626-4494-960E-EB71E4FC5E1B}" srcOrd="0" destOrd="0" presId="urn:microsoft.com/office/officeart/2005/8/layout/hierarchy2"/>
    <dgm:cxn modelId="{66E6E88D-FBCB-4442-9A7B-1DBBC18630BD}" type="presOf" srcId="{00A8615A-906D-4A86-87E1-DC9ECD755CC7}" destId="{AA1CF25B-0CBD-4824-98AD-7CE6B53BAF97}" srcOrd="0" destOrd="0" presId="urn:microsoft.com/office/officeart/2005/8/layout/hierarchy2"/>
    <dgm:cxn modelId="{2AB5A820-9347-48F9-985B-F7F34FF1EFEF}" type="presOf" srcId="{4748B864-9C99-4D9A-8029-11369EB2647E}" destId="{B014784A-71D0-4F7B-959C-18B475734BEA}" srcOrd="0" destOrd="0" presId="urn:microsoft.com/office/officeart/2005/8/layout/hierarchy2"/>
    <dgm:cxn modelId="{C99B7C93-3EAE-4D37-ACE8-64A0B58EDD0C}" type="presParOf" srcId="{B4552691-B626-4494-960E-EB71E4FC5E1B}" destId="{60A02649-B82D-44F1-AD7A-698913B0B122}" srcOrd="0" destOrd="0" presId="urn:microsoft.com/office/officeart/2005/8/layout/hierarchy2"/>
    <dgm:cxn modelId="{7AF08564-AB36-4113-9E63-08BC7AAE9A60}" type="presParOf" srcId="{60A02649-B82D-44F1-AD7A-698913B0B122}" destId="{AA1CF25B-0CBD-4824-98AD-7CE6B53BAF97}" srcOrd="0" destOrd="0" presId="urn:microsoft.com/office/officeart/2005/8/layout/hierarchy2"/>
    <dgm:cxn modelId="{7DDA777C-F6F6-48CA-BFC8-93DDF60EFA08}" type="presParOf" srcId="{60A02649-B82D-44F1-AD7A-698913B0B122}" destId="{59BC8715-0AB7-4C49-B165-DCA531484DD4}" srcOrd="1" destOrd="0" presId="urn:microsoft.com/office/officeart/2005/8/layout/hierarchy2"/>
    <dgm:cxn modelId="{E3798D7A-D6BB-471F-9474-4CBF880C8AE1}" type="presParOf" srcId="{59BC8715-0AB7-4C49-B165-DCA531484DD4}" destId="{1E5CDD21-1D24-4434-98B3-CEB33EF635C0}" srcOrd="0" destOrd="0" presId="urn:microsoft.com/office/officeart/2005/8/layout/hierarchy2"/>
    <dgm:cxn modelId="{AB504F3C-6653-4ED8-AFC9-477F565713B6}" type="presParOf" srcId="{1E5CDD21-1D24-4434-98B3-CEB33EF635C0}" destId="{F086CE1F-3520-4EBD-B582-995E82B71355}" srcOrd="0" destOrd="0" presId="urn:microsoft.com/office/officeart/2005/8/layout/hierarchy2"/>
    <dgm:cxn modelId="{92A11CFE-4CE1-4916-AA37-E61B2C135963}" type="presParOf" srcId="{59BC8715-0AB7-4C49-B165-DCA531484DD4}" destId="{A1C500C9-9EB2-4677-8B44-3915DA1CC27D}" srcOrd="1" destOrd="0" presId="urn:microsoft.com/office/officeart/2005/8/layout/hierarchy2"/>
    <dgm:cxn modelId="{7A3D6F05-2847-48FD-A220-FD45E517B1C1}" type="presParOf" srcId="{A1C500C9-9EB2-4677-8B44-3915DA1CC27D}" destId="{F1A046D1-713C-469B-9C38-E20C871E0C81}" srcOrd="0" destOrd="0" presId="urn:microsoft.com/office/officeart/2005/8/layout/hierarchy2"/>
    <dgm:cxn modelId="{BE8484A3-C0B4-426A-8C90-407EAC6511C0}" type="presParOf" srcId="{A1C500C9-9EB2-4677-8B44-3915DA1CC27D}" destId="{18E25C89-381C-4731-AE5C-FA55B574735B}" srcOrd="1" destOrd="0" presId="urn:microsoft.com/office/officeart/2005/8/layout/hierarchy2"/>
    <dgm:cxn modelId="{24717C8C-61FE-49F0-ABA9-C9292F405E79}" type="presParOf" srcId="{59BC8715-0AB7-4C49-B165-DCA531484DD4}" destId="{D75353E6-1B70-429A-8682-396DCCB420A9}" srcOrd="2" destOrd="0" presId="urn:microsoft.com/office/officeart/2005/8/layout/hierarchy2"/>
    <dgm:cxn modelId="{206C79F2-90B7-43A6-B89D-20F8F0502672}" type="presParOf" srcId="{D75353E6-1B70-429A-8682-396DCCB420A9}" destId="{38D7E53D-5485-46EE-9D2C-B1523F356929}" srcOrd="0" destOrd="0" presId="urn:microsoft.com/office/officeart/2005/8/layout/hierarchy2"/>
    <dgm:cxn modelId="{5F6A3A78-256E-45A8-B061-3C92C60469E1}" type="presParOf" srcId="{59BC8715-0AB7-4C49-B165-DCA531484DD4}" destId="{B024ECE6-075A-4B28-9916-DACB15331B7B}" srcOrd="3" destOrd="0" presId="urn:microsoft.com/office/officeart/2005/8/layout/hierarchy2"/>
    <dgm:cxn modelId="{40A5D832-83AF-4E0D-97F7-1A86BD8EB9A4}" type="presParOf" srcId="{B024ECE6-075A-4B28-9916-DACB15331B7B}" destId="{330E56A3-A2AF-43A1-A24C-CC32F9969880}" srcOrd="0" destOrd="0" presId="urn:microsoft.com/office/officeart/2005/8/layout/hierarchy2"/>
    <dgm:cxn modelId="{E250E875-5D55-497F-9A1F-29ED705920A1}" type="presParOf" srcId="{B024ECE6-075A-4B28-9916-DACB15331B7B}" destId="{BF0F7466-F5AA-42BC-93FB-8A8966576CA3}" srcOrd="1" destOrd="0" presId="urn:microsoft.com/office/officeart/2005/8/layout/hierarchy2"/>
    <dgm:cxn modelId="{E8C4E141-550A-4CD4-A543-BCF4159A19A3}" type="presParOf" srcId="{59BC8715-0AB7-4C49-B165-DCA531484DD4}" destId="{4444C3B9-A1F2-46B7-B520-ED579352A43A}" srcOrd="4" destOrd="0" presId="urn:microsoft.com/office/officeart/2005/8/layout/hierarchy2"/>
    <dgm:cxn modelId="{FE2C8BEB-4124-4FE8-BFC9-9154D7BB139D}" type="presParOf" srcId="{4444C3B9-A1F2-46B7-B520-ED579352A43A}" destId="{803B7C05-EF5E-4134-9AAA-130B4A20367A}" srcOrd="0" destOrd="0" presId="urn:microsoft.com/office/officeart/2005/8/layout/hierarchy2"/>
    <dgm:cxn modelId="{EF352D59-B776-4A8E-B8BC-1E33F287FDC1}" type="presParOf" srcId="{59BC8715-0AB7-4C49-B165-DCA531484DD4}" destId="{2AE2A106-B9CA-4F75-B644-F8DBEE417DAF}" srcOrd="5" destOrd="0" presId="urn:microsoft.com/office/officeart/2005/8/layout/hierarchy2"/>
    <dgm:cxn modelId="{7B1D7C40-05BC-4138-9964-36983C6B06DA}" type="presParOf" srcId="{2AE2A106-B9CA-4F75-B644-F8DBEE417DAF}" destId="{B014784A-71D0-4F7B-959C-18B475734BEA}" srcOrd="0" destOrd="0" presId="urn:microsoft.com/office/officeart/2005/8/layout/hierarchy2"/>
    <dgm:cxn modelId="{1FFD747C-7667-4392-A74B-D869DB81CA8C}" type="presParOf" srcId="{2AE2A106-B9CA-4F75-B644-F8DBEE417DAF}" destId="{3CC97D42-737D-4369-B455-F0E6F653FE59}" srcOrd="1" destOrd="0" presId="urn:microsoft.com/office/officeart/2005/8/layout/hierarchy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176837C-7042-4702-A548-A605BA68D771}" type="doc">
      <dgm:prSet loTypeId="urn:microsoft.com/office/officeart/2005/8/layout/vProcess5" loCatId="process" qsTypeId="urn:microsoft.com/office/officeart/2005/8/quickstyle/3d1" qsCatId="3D" csTypeId="urn:microsoft.com/office/officeart/2005/8/colors/accent2_1" csCatId="accent2" phldr="1"/>
      <dgm:spPr/>
      <dgm:t>
        <a:bodyPr/>
        <a:lstStyle/>
        <a:p>
          <a:endParaRPr lang="tr-TR"/>
        </a:p>
      </dgm:t>
    </dgm:pt>
    <dgm:pt modelId="{EA22593C-E5CE-4D91-8B9E-18B79A304E6E}">
      <dgm:prSet phldrT="[Metin]" custT="1"/>
      <dgm:spPr/>
      <dgm:t>
        <a:bodyPr/>
        <a:lstStyle/>
        <a:p>
          <a:pPr algn="just"/>
          <a:r>
            <a:rPr lang="tr-TR" sz="1700" dirty="0" smtClean="0"/>
            <a:t>Örnekleme seçilen okullardaki 15 yaşındaki tüm öğrenci isimleri Okul Koordinatörleri tarafından Ulusal Merkeze bildirilir.</a:t>
          </a:r>
          <a:endParaRPr lang="tr-TR" sz="1700" dirty="0"/>
        </a:p>
      </dgm:t>
    </dgm:pt>
    <dgm:pt modelId="{49EA5F1F-45DB-4BFF-A009-B294636436AE}" type="parTrans" cxnId="{AD5FC305-A32E-4022-AEF2-4B24B5D3110E}">
      <dgm:prSet/>
      <dgm:spPr/>
      <dgm:t>
        <a:bodyPr/>
        <a:lstStyle/>
        <a:p>
          <a:pPr algn="just"/>
          <a:endParaRPr lang="tr-TR" sz="1700"/>
        </a:p>
      </dgm:t>
    </dgm:pt>
    <dgm:pt modelId="{6B766079-DEA5-493E-9C7C-819376D2F10C}" type="sibTrans" cxnId="{AD5FC305-A32E-4022-AEF2-4B24B5D3110E}">
      <dgm:prSet custT="1"/>
      <dgm:spPr/>
      <dgm:t>
        <a:bodyPr/>
        <a:lstStyle/>
        <a:p>
          <a:pPr algn="just"/>
          <a:endParaRPr lang="tr-TR" sz="1700"/>
        </a:p>
      </dgm:t>
    </dgm:pt>
    <dgm:pt modelId="{962C91CF-1B45-40E0-B1F4-BC562A930D00}">
      <dgm:prSet phldrT="[Metin]" custT="1"/>
      <dgm:spPr/>
      <dgm:t>
        <a:bodyPr/>
        <a:lstStyle/>
        <a:p>
          <a:pPr algn="just"/>
          <a:r>
            <a:rPr lang="tr-TR" sz="1700" dirty="0" smtClean="0"/>
            <a:t>Bildirilen öğrencilerden 42 öğrenci uygulamaya katılmak için rastgele seçilir.</a:t>
          </a:r>
          <a:endParaRPr lang="tr-TR" sz="1700" dirty="0"/>
        </a:p>
      </dgm:t>
    </dgm:pt>
    <dgm:pt modelId="{9884E1A0-7DFD-452B-AEAC-D7C379AD6ECD}" type="parTrans" cxnId="{241B4A5E-BC07-4432-A875-B0A4B6889D96}">
      <dgm:prSet/>
      <dgm:spPr/>
      <dgm:t>
        <a:bodyPr/>
        <a:lstStyle/>
        <a:p>
          <a:pPr algn="just"/>
          <a:endParaRPr lang="tr-TR" sz="1700"/>
        </a:p>
      </dgm:t>
    </dgm:pt>
    <dgm:pt modelId="{2D4285EC-288B-438A-A130-0296C4FD17C4}" type="sibTrans" cxnId="{241B4A5E-BC07-4432-A875-B0A4B6889D96}">
      <dgm:prSet custT="1"/>
      <dgm:spPr/>
      <dgm:t>
        <a:bodyPr/>
        <a:lstStyle/>
        <a:p>
          <a:pPr algn="just"/>
          <a:endParaRPr lang="tr-TR" sz="1700"/>
        </a:p>
      </dgm:t>
    </dgm:pt>
    <dgm:pt modelId="{3B612B9C-537C-4370-B306-1BBF8BAF23CF}">
      <dgm:prSet phldrT="[Metin]" custT="1"/>
      <dgm:spPr/>
      <dgm:t>
        <a:bodyPr/>
        <a:lstStyle/>
        <a:p>
          <a:pPr algn="just"/>
          <a:r>
            <a:rPr lang="tr-TR" sz="1700" dirty="0" smtClean="0"/>
            <a:t>Seçkisiz (rastgele) olarak seçilen bu öğrenciler Bilgisayar Tabanlı Değerlendirme (BTD) oturumuna katılır. </a:t>
          </a:r>
          <a:endParaRPr lang="tr-TR" sz="1700" dirty="0"/>
        </a:p>
      </dgm:t>
    </dgm:pt>
    <dgm:pt modelId="{3415AC45-FB93-48AC-849F-9AB44F90E12E}" type="parTrans" cxnId="{5169E215-30FB-4866-84FA-8043F1AC229B}">
      <dgm:prSet/>
      <dgm:spPr/>
      <dgm:t>
        <a:bodyPr/>
        <a:lstStyle/>
        <a:p>
          <a:pPr algn="just"/>
          <a:endParaRPr lang="tr-TR" sz="1700"/>
        </a:p>
      </dgm:t>
    </dgm:pt>
    <dgm:pt modelId="{D6ADCBA5-C89F-48DD-8D34-C0301BE30C77}" type="sibTrans" cxnId="{5169E215-30FB-4866-84FA-8043F1AC229B}">
      <dgm:prSet custT="1"/>
      <dgm:spPr/>
      <dgm:t>
        <a:bodyPr/>
        <a:lstStyle/>
        <a:p>
          <a:pPr algn="just"/>
          <a:endParaRPr lang="tr-TR" sz="1700"/>
        </a:p>
      </dgm:t>
    </dgm:pt>
    <dgm:pt modelId="{170FA65C-A2BF-4F72-AAA0-8B8052934D37}">
      <dgm:prSet custT="1"/>
      <dgm:spPr/>
      <dgm:t>
        <a:bodyPr/>
        <a:lstStyle/>
        <a:p>
          <a:pPr algn="l"/>
          <a:r>
            <a:rPr lang="tr-TR" sz="1700" dirty="0" smtClean="0"/>
            <a:t>Fiziksel veya bilişsel engeli olan öğrenciler, yeterli Türkçe dil yeterliliğine sahip olmayan öğrenciler uygulamaya alınmazlar.</a:t>
          </a:r>
          <a:endParaRPr lang="tr-TR" sz="1700" dirty="0"/>
        </a:p>
      </dgm:t>
    </dgm:pt>
    <dgm:pt modelId="{C5B8F790-5FB3-40D8-8924-F2C97A6714D9}" type="sibTrans" cxnId="{4A497251-A7F1-4538-941A-F516BA472558}">
      <dgm:prSet/>
      <dgm:spPr/>
      <dgm:t>
        <a:bodyPr/>
        <a:lstStyle/>
        <a:p>
          <a:endParaRPr lang="tr-TR" sz="1700"/>
        </a:p>
      </dgm:t>
    </dgm:pt>
    <dgm:pt modelId="{1391D556-A167-4A09-A567-D6FAE7E1EF80}" type="parTrans" cxnId="{4A497251-A7F1-4538-941A-F516BA472558}">
      <dgm:prSet/>
      <dgm:spPr/>
      <dgm:t>
        <a:bodyPr/>
        <a:lstStyle/>
        <a:p>
          <a:endParaRPr lang="tr-TR" sz="1700"/>
        </a:p>
      </dgm:t>
    </dgm:pt>
    <dgm:pt modelId="{6DEE8223-44E4-4CC1-89B0-AC7FC3E4B9A8}" type="pres">
      <dgm:prSet presAssocID="{7176837C-7042-4702-A548-A605BA68D771}" presName="outerComposite" presStyleCnt="0">
        <dgm:presLayoutVars>
          <dgm:chMax val="5"/>
          <dgm:dir/>
          <dgm:resizeHandles val="exact"/>
        </dgm:presLayoutVars>
      </dgm:prSet>
      <dgm:spPr/>
      <dgm:t>
        <a:bodyPr/>
        <a:lstStyle/>
        <a:p>
          <a:endParaRPr lang="tr-TR"/>
        </a:p>
      </dgm:t>
    </dgm:pt>
    <dgm:pt modelId="{72E3750E-9ED4-468B-A059-7F2E18EBA0E9}" type="pres">
      <dgm:prSet presAssocID="{7176837C-7042-4702-A548-A605BA68D771}" presName="dummyMaxCanvas" presStyleCnt="0">
        <dgm:presLayoutVars/>
      </dgm:prSet>
      <dgm:spPr/>
      <dgm:t>
        <a:bodyPr/>
        <a:lstStyle/>
        <a:p>
          <a:endParaRPr lang="tr-TR"/>
        </a:p>
      </dgm:t>
    </dgm:pt>
    <dgm:pt modelId="{AB07EE5D-CD03-475A-9A54-49C94D121017}" type="pres">
      <dgm:prSet presAssocID="{7176837C-7042-4702-A548-A605BA68D771}" presName="FourNodes_1" presStyleLbl="node1" presStyleIdx="0" presStyleCnt="4">
        <dgm:presLayoutVars>
          <dgm:bulletEnabled val="1"/>
        </dgm:presLayoutVars>
      </dgm:prSet>
      <dgm:spPr/>
      <dgm:t>
        <a:bodyPr/>
        <a:lstStyle/>
        <a:p>
          <a:endParaRPr lang="tr-TR"/>
        </a:p>
      </dgm:t>
    </dgm:pt>
    <dgm:pt modelId="{E44E6093-640F-4293-84DF-B6822E2B27D3}" type="pres">
      <dgm:prSet presAssocID="{7176837C-7042-4702-A548-A605BA68D771}" presName="FourNodes_2" presStyleLbl="node1" presStyleIdx="1" presStyleCnt="4">
        <dgm:presLayoutVars>
          <dgm:bulletEnabled val="1"/>
        </dgm:presLayoutVars>
      </dgm:prSet>
      <dgm:spPr/>
      <dgm:t>
        <a:bodyPr/>
        <a:lstStyle/>
        <a:p>
          <a:endParaRPr lang="tr-TR"/>
        </a:p>
      </dgm:t>
    </dgm:pt>
    <dgm:pt modelId="{E8FBDFBF-6032-41DF-89C7-69989307FC73}" type="pres">
      <dgm:prSet presAssocID="{7176837C-7042-4702-A548-A605BA68D771}" presName="FourNodes_3" presStyleLbl="node1" presStyleIdx="2" presStyleCnt="4">
        <dgm:presLayoutVars>
          <dgm:bulletEnabled val="1"/>
        </dgm:presLayoutVars>
      </dgm:prSet>
      <dgm:spPr/>
      <dgm:t>
        <a:bodyPr/>
        <a:lstStyle/>
        <a:p>
          <a:endParaRPr lang="tr-TR"/>
        </a:p>
      </dgm:t>
    </dgm:pt>
    <dgm:pt modelId="{D38F2EAB-FA9C-4D60-9F37-1F9B01A984E2}" type="pres">
      <dgm:prSet presAssocID="{7176837C-7042-4702-A548-A605BA68D771}" presName="FourNodes_4" presStyleLbl="node1" presStyleIdx="3" presStyleCnt="4">
        <dgm:presLayoutVars>
          <dgm:bulletEnabled val="1"/>
        </dgm:presLayoutVars>
      </dgm:prSet>
      <dgm:spPr/>
      <dgm:t>
        <a:bodyPr/>
        <a:lstStyle/>
        <a:p>
          <a:endParaRPr lang="tr-TR"/>
        </a:p>
      </dgm:t>
    </dgm:pt>
    <dgm:pt modelId="{4427CF33-CAF0-4C68-9F2B-994785C3FEE4}" type="pres">
      <dgm:prSet presAssocID="{7176837C-7042-4702-A548-A605BA68D771}" presName="FourConn_1-2" presStyleLbl="fgAccFollowNode1" presStyleIdx="0" presStyleCnt="3">
        <dgm:presLayoutVars>
          <dgm:bulletEnabled val="1"/>
        </dgm:presLayoutVars>
      </dgm:prSet>
      <dgm:spPr/>
      <dgm:t>
        <a:bodyPr/>
        <a:lstStyle/>
        <a:p>
          <a:endParaRPr lang="tr-TR"/>
        </a:p>
      </dgm:t>
    </dgm:pt>
    <dgm:pt modelId="{D5385694-7802-4EA1-A0FE-0D00EE8759AB}" type="pres">
      <dgm:prSet presAssocID="{7176837C-7042-4702-A548-A605BA68D771}" presName="FourConn_2-3" presStyleLbl="fgAccFollowNode1" presStyleIdx="1" presStyleCnt="3">
        <dgm:presLayoutVars>
          <dgm:bulletEnabled val="1"/>
        </dgm:presLayoutVars>
      </dgm:prSet>
      <dgm:spPr/>
      <dgm:t>
        <a:bodyPr/>
        <a:lstStyle/>
        <a:p>
          <a:endParaRPr lang="tr-TR"/>
        </a:p>
      </dgm:t>
    </dgm:pt>
    <dgm:pt modelId="{5EEF1F55-21B7-4B64-B8EA-063931DEEC5B}" type="pres">
      <dgm:prSet presAssocID="{7176837C-7042-4702-A548-A605BA68D771}" presName="FourConn_3-4" presStyleLbl="fgAccFollowNode1" presStyleIdx="2" presStyleCnt="3">
        <dgm:presLayoutVars>
          <dgm:bulletEnabled val="1"/>
        </dgm:presLayoutVars>
      </dgm:prSet>
      <dgm:spPr/>
      <dgm:t>
        <a:bodyPr/>
        <a:lstStyle/>
        <a:p>
          <a:endParaRPr lang="tr-TR"/>
        </a:p>
      </dgm:t>
    </dgm:pt>
    <dgm:pt modelId="{52215E92-C16E-4174-AB1C-FF6C7576F030}" type="pres">
      <dgm:prSet presAssocID="{7176837C-7042-4702-A548-A605BA68D771}" presName="FourNodes_1_text" presStyleLbl="node1" presStyleIdx="3" presStyleCnt="4">
        <dgm:presLayoutVars>
          <dgm:bulletEnabled val="1"/>
        </dgm:presLayoutVars>
      </dgm:prSet>
      <dgm:spPr/>
      <dgm:t>
        <a:bodyPr/>
        <a:lstStyle/>
        <a:p>
          <a:endParaRPr lang="tr-TR"/>
        </a:p>
      </dgm:t>
    </dgm:pt>
    <dgm:pt modelId="{27944919-0A41-4375-ABAA-E1321511B053}" type="pres">
      <dgm:prSet presAssocID="{7176837C-7042-4702-A548-A605BA68D771}" presName="FourNodes_2_text" presStyleLbl="node1" presStyleIdx="3" presStyleCnt="4">
        <dgm:presLayoutVars>
          <dgm:bulletEnabled val="1"/>
        </dgm:presLayoutVars>
      </dgm:prSet>
      <dgm:spPr/>
      <dgm:t>
        <a:bodyPr/>
        <a:lstStyle/>
        <a:p>
          <a:endParaRPr lang="tr-TR"/>
        </a:p>
      </dgm:t>
    </dgm:pt>
    <dgm:pt modelId="{47DD93F2-9C8A-4D0F-B496-9FDDC86647B7}" type="pres">
      <dgm:prSet presAssocID="{7176837C-7042-4702-A548-A605BA68D771}" presName="FourNodes_3_text" presStyleLbl="node1" presStyleIdx="3" presStyleCnt="4">
        <dgm:presLayoutVars>
          <dgm:bulletEnabled val="1"/>
        </dgm:presLayoutVars>
      </dgm:prSet>
      <dgm:spPr/>
      <dgm:t>
        <a:bodyPr/>
        <a:lstStyle/>
        <a:p>
          <a:endParaRPr lang="tr-TR"/>
        </a:p>
      </dgm:t>
    </dgm:pt>
    <dgm:pt modelId="{077E2F69-3CD6-4BB3-9F32-DC4322FB291A}" type="pres">
      <dgm:prSet presAssocID="{7176837C-7042-4702-A548-A605BA68D771}" presName="FourNodes_4_text" presStyleLbl="node1" presStyleIdx="3" presStyleCnt="4">
        <dgm:presLayoutVars>
          <dgm:bulletEnabled val="1"/>
        </dgm:presLayoutVars>
      </dgm:prSet>
      <dgm:spPr/>
      <dgm:t>
        <a:bodyPr/>
        <a:lstStyle/>
        <a:p>
          <a:endParaRPr lang="tr-TR"/>
        </a:p>
      </dgm:t>
    </dgm:pt>
  </dgm:ptLst>
  <dgm:cxnLst>
    <dgm:cxn modelId="{656FED98-6EF7-4B86-B2D6-C7275FF2A028}" type="presOf" srcId="{3B612B9C-537C-4370-B306-1BBF8BAF23CF}" destId="{47DD93F2-9C8A-4D0F-B496-9FDDC86647B7}" srcOrd="1" destOrd="0" presId="urn:microsoft.com/office/officeart/2005/8/layout/vProcess5"/>
    <dgm:cxn modelId="{5476A40E-B12D-4FED-8AAF-1F349537E8A3}" type="presOf" srcId="{3B612B9C-537C-4370-B306-1BBF8BAF23CF}" destId="{E8FBDFBF-6032-41DF-89C7-69989307FC73}" srcOrd="0" destOrd="0" presId="urn:microsoft.com/office/officeart/2005/8/layout/vProcess5"/>
    <dgm:cxn modelId="{EFC76C58-EAC3-4F77-B023-FF42A55C374C}" type="presOf" srcId="{962C91CF-1B45-40E0-B1F4-BC562A930D00}" destId="{E44E6093-640F-4293-84DF-B6822E2B27D3}" srcOrd="0" destOrd="0" presId="urn:microsoft.com/office/officeart/2005/8/layout/vProcess5"/>
    <dgm:cxn modelId="{3676D026-1104-4A80-BC06-03B22B30058A}" type="presOf" srcId="{170FA65C-A2BF-4F72-AAA0-8B8052934D37}" destId="{D38F2EAB-FA9C-4D60-9F37-1F9B01A984E2}" srcOrd="0" destOrd="0" presId="urn:microsoft.com/office/officeart/2005/8/layout/vProcess5"/>
    <dgm:cxn modelId="{F044D845-90F2-47A7-BD6F-6E57B0B5AD56}" type="presOf" srcId="{170FA65C-A2BF-4F72-AAA0-8B8052934D37}" destId="{077E2F69-3CD6-4BB3-9F32-DC4322FB291A}" srcOrd="1" destOrd="0" presId="urn:microsoft.com/office/officeart/2005/8/layout/vProcess5"/>
    <dgm:cxn modelId="{80972DB0-1F8B-48D2-A186-FF19746680DF}" type="presOf" srcId="{2D4285EC-288B-438A-A130-0296C4FD17C4}" destId="{D5385694-7802-4EA1-A0FE-0D00EE8759AB}" srcOrd="0" destOrd="0" presId="urn:microsoft.com/office/officeart/2005/8/layout/vProcess5"/>
    <dgm:cxn modelId="{9EB20DD4-FE75-4581-B65A-EE311CE6BBF9}" type="presOf" srcId="{EA22593C-E5CE-4D91-8B9E-18B79A304E6E}" destId="{AB07EE5D-CD03-475A-9A54-49C94D121017}" srcOrd="0" destOrd="0" presId="urn:microsoft.com/office/officeart/2005/8/layout/vProcess5"/>
    <dgm:cxn modelId="{241B4A5E-BC07-4432-A875-B0A4B6889D96}" srcId="{7176837C-7042-4702-A548-A605BA68D771}" destId="{962C91CF-1B45-40E0-B1F4-BC562A930D00}" srcOrd="1" destOrd="0" parTransId="{9884E1A0-7DFD-452B-AEAC-D7C379AD6ECD}" sibTransId="{2D4285EC-288B-438A-A130-0296C4FD17C4}"/>
    <dgm:cxn modelId="{4A497251-A7F1-4538-941A-F516BA472558}" srcId="{7176837C-7042-4702-A548-A605BA68D771}" destId="{170FA65C-A2BF-4F72-AAA0-8B8052934D37}" srcOrd="3" destOrd="0" parTransId="{1391D556-A167-4A09-A567-D6FAE7E1EF80}" sibTransId="{C5B8F790-5FB3-40D8-8924-F2C97A6714D9}"/>
    <dgm:cxn modelId="{25454D49-8A10-4817-9F99-49CD1AFA2FAF}" type="presOf" srcId="{962C91CF-1B45-40E0-B1F4-BC562A930D00}" destId="{27944919-0A41-4375-ABAA-E1321511B053}" srcOrd="1" destOrd="0" presId="urn:microsoft.com/office/officeart/2005/8/layout/vProcess5"/>
    <dgm:cxn modelId="{5169E215-30FB-4866-84FA-8043F1AC229B}" srcId="{7176837C-7042-4702-A548-A605BA68D771}" destId="{3B612B9C-537C-4370-B306-1BBF8BAF23CF}" srcOrd="2" destOrd="0" parTransId="{3415AC45-FB93-48AC-849F-9AB44F90E12E}" sibTransId="{D6ADCBA5-C89F-48DD-8D34-C0301BE30C77}"/>
    <dgm:cxn modelId="{AD5FC305-A32E-4022-AEF2-4B24B5D3110E}" srcId="{7176837C-7042-4702-A548-A605BA68D771}" destId="{EA22593C-E5CE-4D91-8B9E-18B79A304E6E}" srcOrd="0" destOrd="0" parTransId="{49EA5F1F-45DB-4BFF-A009-B294636436AE}" sibTransId="{6B766079-DEA5-493E-9C7C-819376D2F10C}"/>
    <dgm:cxn modelId="{48ED10CF-1F7B-46DA-9091-CFCAD07C5385}" type="presOf" srcId="{7176837C-7042-4702-A548-A605BA68D771}" destId="{6DEE8223-44E4-4CC1-89B0-AC7FC3E4B9A8}" srcOrd="0" destOrd="0" presId="urn:microsoft.com/office/officeart/2005/8/layout/vProcess5"/>
    <dgm:cxn modelId="{09BA6B2E-6AEE-4878-93C0-1B50B399B2D9}" type="presOf" srcId="{D6ADCBA5-C89F-48DD-8D34-C0301BE30C77}" destId="{5EEF1F55-21B7-4B64-B8EA-063931DEEC5B}" srcOrd="0" destOrd="0" presId="urn:microsoft.com/office/officeart/2005/8/layout/vProcess5"/>
    <dgm:cxn modelId="{4BD42A2C-B300-443D-B1F8-7FC7BB464618}" type="presOf" srcId="{EA22593C-E5CE-4D91-8B9E-18B79A304E6E}" destId="{52215E92-C16E-4174-AB1C-FF6C7576F030}" srcOrd="1" destOrd="0" presId="urn:microsoft.com/office/officeart/2005/8/layout/vProcess5"/>
    <dgm:cxn modelId="{5179F026-AF09-4027-BAE4-896DE74ECF34}" type="presOf" srcId="{6B766079-DEA5-493E-9C7C-819376D2F10C}" destId="{4427CF33-CAF0-4C68-9F2B-994785C3FEE4}" srcOrd="0" destOrd="0" presId="urn:microsoft.com/office/officeart/2005/8/layout/vProcess5"/>
    <dgm:cxn modelId="{555691B9-945B-4DD2-8D26-30BE3825D0A3}" type="presParOf" srcId="{6DEE8223-44E4-4CC1-89B0-AC7FC3E4B9A8}" destId="{72E3750E-9ED4-468B-A059-7F2E18EBA0E9}" srcOrd="0" destOrd="0" presId="urn:microsoft.com/office/officeart/2005/8/layout/vProcess5"/>
    <dgm:cxn modelId="{DCABB08B-4746-40A0-AFCA-ABF2C3EC2D34}" type="presParOf" srcId="{6DEE8223-44E4-4CC1-89B0-AC7FC3E4B9A8}" destId="{AB07EE5D-CD03-475A-9A54-49C94D121017}" srcOrd="1" destOrd="0" presId="urn:microsoft.com/office/officeart/2005/8/layout/vProcess5"/>
    <dgm:cxn modelId="{22D68624-9783-4927-9B65-2DC201EA1D7B}" type="presParOf" srcId="{6DEE8223-44E4-4CC1-89B0-AC7FC3E4B9A8}" destId="{E44E6093-640F-4293-84DF-B6822E2B27D3}" srcOrd="2" destOrd="0" presId="urn:microsoft.com/office/officeart/2005/8/layout/vProcess5"/>
    <dgm:cxn modelId="{AA2AD923-6E6D-4BB4-9648-E61B8CEFF59A}" type="presParOf" srcId="{6DEE8223-44E4-4CC1-89B0-AC7FC3E4B9A8}" destId="{E8FBDFBF-6032-41DF-89C7-69989307FC73}" srcOrd="3" destOrd="0" presId="urn:microsoft.com/office/officeart/2005/8/layout/vProcess5"/>
    <dgm:cxn modelId="{E82E21CC-86EB-4FA6-828B-542CC7A892B9}" type="presParOf" srcId="{6DEE8223-44E4-4CC1-89B0-AC7FC3E4B9A8}" destId="{D38F2EAB-FA9C-4D60-9F37-1F9B01A984E2}" srcOrd="4" destOrd="0" presId="urn:microsoft.com/office/officeart/2005/8/layout/vProcess5"/>
    <dgm:cxn modelId="{E2575F7E-D205-4F40-B1A2-99A42450272B}" type="presParOf" srcId="{6DEE8223-44E4-4CC1-89B0-AC7FC3E4B9A8}" destId="{4427CF33-CAF0-4C68-9F2B-994785C3FEE4}" srcOrd="5" destOrd="0" presId="urn:microsoft.com/office/officeart/2005/8/layout/vProcess5"/>
    <dgm:cxn modelId="{AB9E48F7-92B8-4066-84B9-8A61E158FE7D}" type="presParOf" srcId="{6DEE8223-44E4-4CC1-89B0-AC7FC3E4B9A8}" destId="{D5385694-7802-4EA1-A0FE-0D00EE8759AB}" srcOrd="6" destOrd="0" presId="urn:microsoft.com/office/officeart/2005/8/layout/vProcess5"/>
    <dgm:cxn modelId="{BD32A81E-2BB4-468B-B562-BF3EBCE2E01A}" type="presParOf" srcId="{6DEE8223-44E4-4CC1-89B0-AC7FC3E4B9A8}" destId="{5EEF1F55-21B7-4B64-B8EA-063931DEEC5B}" srcOrd="7" destOrd="0" presId="urn:microsoft.com/office/officeart/2005/8/layout/vProcess5"/>
    <dgm:cxn modelId="{30530E7B-220C-461A-B149-8EFFF8FE0E9E}" type="presParOf" srcId="{6DEE8223-44E4-4CC1-89B0-AC7FC3E4B9A8}" destId="{52215E92-C16E-4174-AB1C-FF6C7576F030}" srcOrd="8" destOrd="0" presId="urn:microsoft.com/office/officeart/2005/8/layout/vProcess5"/>
    <dgm:cxn modelId="{374E74D8-E81B-495E-A7B3-D2C8B9E9C5DB}" type="presParOf" srcId="{6DEE8223-44E4-4CC1-89B0-AC7FC3E4B9A8}" destId="{27944919-0A41-4375-ABAA-E1321511B053}" srcOrd="9" destOrd="0" presId="urn:microsoft.com/office/officeart/2005/8/layout/vProcess5"/>
    <dgm:cxn modelId="{7E5C5B86-52D5-4A39-BEFC-EEC65187F9C1}" type="presParOf" srcId="{6DEE8223-44E4-4CC1-89B0-AC7FC3E4B9A8}" destId="{47DD93F2-9C8A-4D0F-B496-9FDDC86647B7}" srcOrd="10" destOrd="0" presId="urn:microsoft.com/office/officeart/2005/8/layout/vProcess5"/>
    <dgm:cxn modelId="{0335271C-70D7-49F2-8354-67487B5C19D0}" type="presParOf" srcId="{6DEE8223-44E4-4CC1-89B0-AC7FC3E4B9A8}" destId="{077E2F69-3CD6-4BB3-9F32-DC4322FB291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326776-225D-43D5-BC79-C9E16E32DFF7}" type="doc">
      <dgm:prSet loTypeId="urn:microsoft.com/office/officeart/2005/8/layout/pList2" loCatId="picture" qsTypeId="urn:microsoft.com/office/officeart/2005/8/quickstyle/simple5" qsCatId="simple" csTypeId="urn:microsoft.com/office/officeart/2005/8/colors/colorful1" csCatId="colorful" phldr="1"/>
      <dgm:spPr/>
    </dgm:pt>
    <dgm:pt modelId="{BBBB3142-8D4C-4A80-8991-3BB439478402}">
      <dgm:prSet phldrT="[Metin]" custT="1"/>
      <dgm:spPr/>
      <dgm:t>
        <a:bodyPr/>
        <a:lstStyle/>
        <a:p>
          <a:endParaRPr lang="tr-TR" sz="1400" dirty="0" smtClean="0"/>
        </a:p>
        <a:p>
          <a:endParaRPr lang="tr-TR" sz="1400" dirty="0" smtClean="0"/>
        </a:p>
        <a:p>
          <a:endParaRPr lang="tr-TR" sz="1400" dirty="0" smtClean="0"/>
        </a:p>
        <a:p>
          <a:r>
            <a:rPr lang="tr-TR" sz="1400" dirty="0" smtClean="0"/>
            <a:t>Yarışma veya sınav değil, bir durum belirleme çalışmasıdır</a:t>
          </a:r>
          <a:r>
            <a:rPr lang="tr-TR" sz="1200" dirty="0" smtClean="0"/>
            <a:t>. </a:t>
          </a:r>
          <a:endParaRPr lang="tr-TR" sz="1200" dirty="0"/>
        </a:p>
      </dgm:t>
    </dgm:pt>
    <dgm:pt modelId="{F0567961-8C7E-42ED-9F83-2D92F6127E85}" type="parTrans" cxnId="{09421E4F-87FB-48E1-BA5E-62F0CF6DAC91}">
      <dgm:prSet/>
      <dgm:spPr/>
      <dgm:t>
        <a:bodyPr/>
        <a:lstStyle/>
        <a:p>
          <a:endParaRPr lang="tr-TR"/>
        </a:p>
      </dgm:t>
    </dgm:pt>
    <dgm:pt modelId="{6DB5822A-D54A-40D4-A1FA-4E097CF51112}" type="sibTrans" cxnId="{09421E4F-87FB-48E1-BA5E-62F0CF6DAC91}">
      <dgm:prSet/>
      <dgm:spPr/>
      <dgm:t>
        <a:bodyPr/>
        <a:lstStyle/>
        <a:p>
          <a:endParaRPr lang="tr-TR"/>
        </a:p>
      </dgm:t>
    </dgm:pt>
    <dgm:pt modelId="{C2202575-FB4C-4EDF-AAA7-568DED5FCF1E}">
      <dgm:prSet phldrT="[Metin]" custT="1"/>
      <dgm:spPr/>
      <dgm:t>
        <a:bodyPr/>
        <a:lstStyle/>
        <a:p>
          <a:r>
            <a:rPr lang="tr-TR" sz="1400" dirty="0" smtClean="0"/>
            <a:t>PISA, öğrencilerin öğrendiklerini kullanarak bilinmeyen hakkında tahminde bulunup bulunamadıklarını ve bilgilerini okul içerisinde ve okul dışı durumlarda uygulayıp uygulayamadıklarını da araştırmaktadır.</a:t>
          </a:r>
        </a:p>
      </dgm:t>
    </dgm:pt>
    <dgm:pt modelId="{CCC91661-6724-4658-A251-62EE6CEF5BCA}" type="parTrans" cxnId="{8B124E9D-C894-4887-86FA-11E02302F4CD}">
      <dgm:prSet/>
      <dgm:spPr/>
      <dgm:t>
        <a:bodyPr/>
        <a:lstStyle/>
        <a:p>
          <a:endParaRPr lang="tr-TR"/>
        </a:p>
      </dgm:t>
    </dgm:pt>
    <dgm:pt modelId="{EAAE56E2-3378-40C2-AE87-96A91454FCAC}" type="sibTrans" cxnId="{8B124E9D-C894-4887-86FA-11E02302F4CD}">
      <dgm:prSet/>
      <dgm:spPr/>
      <dgm:t>
        <a:bodyPr/>
        <a:lstStyle/>
        <a:p>
          <a:endParaRPr lang="tr-TR"/>
        </a:p>
      </dgm:t>
    </dgm:pt>
    <dgm:pt modelId="{20A55EB8-68C7-453B-8D95-F127549FAD71}">
      <dgm:prSet phldrT="[Metin]" custT="1"/>
      <dgm:spPr/>
      <dgm:t>
        <a:bodyPr/>
        <a:lstStyle/>
        <a:p>
          <a:endParaRPr lang="tr-TR" sz="1400" dirty="0" smtClean="0"/>
        </a:p>
        <a:p>
          <a:endParaRPr lang="tr-TR" sz="1400" dirty="0" smtClean="0"/>
        </a:p>
        <a:p>
          <a:endParaRPr lang="tr-TR" sz="1400" dirty="0" smtClean="0"/>
        </a:p>
        <a:p>
          <a:r>
            <a:rPr lang="tr-TR" sz="1400" dirty="0" smtClean="0"/>
            <a:t>Ülkelerin uluslararası düzeyde kaliteli insan gücü olarak konumunu belirler.</a:t>
          </a:r>
          <a:endParaRPr lang="tr-TR" sz="1400" dirty="0"/>
        </a:p>
      </dgm:t>
    </dgm:pt>
    <dgm:pt modelId="{49F07482-AF28-4A1C-9445-7AC9571F8994}" type="sibTrans" cxnId="{8136A04D-78FD-4EF1-8EF8-6B5A9B3CCDC8}">
      <dgm:prSet/>
      <dgm:spPr/>
      <dgm:t>
        <a:bodyPr/>
        <a:lstStyle/>
        <a:p>
          <a:endParaRPr lang="tr-TR"/>
        </a:p>
      </dgm:t>
    </dgm:pt>
    <dgm:pt modelId="{67319DD8-242A-4412-8866-5078A15BACF9}" type="parTrans" cxnId="{8136A04D-78FD-4EF1-8EF8-6B5A9B3CCDC8}">
      <dgm:prSet/>
      <dgm:spPr/>
      <dgm:t>
        <a:bodyPr/>
        <a:lstStyle/>
        <a:p>
          <a:endParaRPr lang="tr-TR"/>
        </a:p>
      </dgm:t>
    </dgm:pt>
    <dgm:pt modelId="{C7BEAC1E-695A-46A3-AEF8-F003D3E223FE}">
      <dgm:prSet phldrT="[Metin]" custT="1"/>
      <dgm:spPr/>
      <dgm:t>
        <a:bodyPr/>
        <a:lstStyle/>
        <a:p>
          <a:endParaRPr lang="tr-TR" sz="1400" dirty="0" smtClean="0"/>
        </a:p>
        <a:p>
          <a:endParaRPr lang="tr-TR" sz="1400" dirty="0" smtClean="0"/>
        </a:p>
        <a:p>
          <a:r>
            <a:rPr lang="tr-TR" sz="1400" dirty="0" smtClean="0"/>
            <a:t>Bireysel olarak öğrencilerin veya okulların değil, ülkelerin eğitim sistemlerinin durumunu ortaya koymaktadır. </a:t>
          </a:r>
          <a:endParaRPr lang="tr-TR" sz="1400" dirty="0"/>
        </a:p>
      </dgm:t>
    </dgm:pt>
    <dgm:pt modelId="{C13D0132-A430-42AA-8B86-2524B53B4B54}" type="sibTrans" cxnId="{FD2C9E46-AF32-425A-9F13-3C75652C8917}">
      <dgm:prSet/>
      <dgm:spPr/>
      <dgm:t>
        <a:bodyPr/>
        <a:lstStyle/>
        <a:p>
          <a:endParaRPr lang="tr-TR"/>
        </a:p>
      </dgm:t>
    </dgm:pt>
    <dgm:pt modelId="{41BCC1AE-B1C7-4874-8653-2091AAD475FB}" type="parTrans" cxnId="{FD2C9E46-AF32-425A-9F13-3C75652C8917}">
      <dgm:prSet/>
      <dgm:spPr/>
      <dgm:t>
        <a:bodyPr/>
        <a:lstStyle/>
        <a:p>
          <a:endParaRPr lang="tr-TR"/>
        </a:p>
      </dgm:t>
    </dgm:pt>
    <dgm:pt modelId="{1C6A3726-D529-4D63-A71C-FB6771952F0B}" type="pres">
      <dgm:prSet presAssocID="{7D326776-225D-43D5-BC79-C9E16E32DFF7}" presName="Name0" presStyleCnt="0">
        <dgm:presLayoutVars>
          <dgm:dir/>
          <dgm:resizeHandles val="exact"/>
        </dgm:presLayoutVars>
      </dgm:prSet>
      <dgm:spPr/>
    </dgm:pt>
    <dgm:pt modelId="{727EA1F6-DB33-4E1E-AD7C-6E6FF42A3E29}" type="pres">
      <dgm:prSet presAssocID="{7D326776-225D-43D5-BC79-C9E16E32DFF7}" presName="bkgdShp" presStyleLbl="alignAccFollowNode1" presStyleIdx="0" presStyleCnt="1"/>
      <dgm:spPr/>
    </dgm:pt>
    <dgm:pt modelId="{B13F3734-D361-4CD7-807A-A534509382C6}" type="pres">
      <dgm:prSet presAssocID="{7D326776-225D-43D5-BC79-C9E16E32DFF7}" presName="linComp" presStyleCnt="0"/>
      <dgm:spPr/>
    </dgm:pt>
    <dgm:pt modelId="{64F9D624-B9C2-4AD3-BC18-D3555F6CE577}" type="pres">
      <dgm:prSet presAssocID="{BBBB3142-8D4C-4A80-8991-3BB439478402}" presName="compNode" presStyleCnt="0"/>
      <dgm:spPr/>
    </dgm:pt>
    <dgm:pt modelId="{E6F942F0-F256-408A-AF56-C6D3D7B7DF6B}" type="pres">
      <dgm:prSet presAssocID="{BBBB3142-8D4C-4A80-8991-3BB439478402}" presName="node" presStyleLbl="node1" presStyleIdx="0" presStyleCnt="4" custLinFactNeighborX="429" custLinFactNeighborY="13843">
        <dgm:presLayoutVars>
          <dgm:bulletEnabled val="1"/>
        </dgm:presLayoutVars>
      </dgm:prSet>
      <dgm:spPr/>
      <dgm:t>
        <a:bodyPr/>
        <a:lstStyle/>
        <a:p>
          <a:endParaRPr lang="tr-TR"/>
        </a:p>
      </dgm:t>
    </dgm:pt>
    <dgm:pt modelId="{306A7723-D3E3-4E64-A352-0FA29A0DE1CB}" type="pres">
      <dgm:prSet presAssocID="{BBBB3142-8D4C-4A80-8991-3BB439478402}" presName="invisiNode" presStyleLbl="node1" presStyleIdx="0" presStyleCnt="4"/>
      <dgm:spPr/>
    </dgm:pt>
    <dgm:pt modelId="{4F159358-89E5-4E9F-BCAB-6A7071E7DBF9}" type="pres">
      <dgm:prSet presAssocID="{BBBB3142-8D4C-4A80-8991-3BB439478402}" presName="imagNode" presStyleLbl="fgImgPlace1" presStyleIdx="0" presStyleCnt="4"/>
      <dgm:spPr>
        <a:blipFill rotWithShape="1">
          <a:blip xmlns:r="http://schemas.openxmlformats.org/officeDocument/2006/relationships" r:embed="rId1"/>
          <a:stretch>
            <a:fillRect/>
          </a:stretch>
        </a:blipFill>
      </dgm:spPr>
    </dgm:pt>
    <dgm:pt modelId="{E4DF38EE-37EF-421E-B298-ABAD4549D47A}" type="pres">
      <dgm:prSet presAssocID="{6DB5822A-D54A-40D4-A1FA-4E097CF51112}" presName="sibTrans" presStyleLbl="sibTrans2D1" presStyleIdx="0" presStyleCnt="0"/>
      <dgm:spPr/>
      <dgm:t>
        <a:bodyPr/>
        <a:lstStyle/>
        <a:p>
          <a:endParaRPr lang="tr-TR"/>
        </a:p>
      </dgm:t>
    </dgm:pt>
    <dgm:pt modelId="{03DB294B-3BF8-4513-AD0E-FC0A52858611}" type="pres">
      <dgm:prSet presAssocID="{C7BEAC1E-695A-46A3-AEF8-F003D3E223FE}" presName="compNode" presStyleCnt="0"/>
      <dgm:spPr/>
    </dgm:pt>
    <dgm:pt modelId="{3DF3C132-7FEB-4320-BB03-85912F0DD902}" type="pres">
      <dgm:prSet presAssocID="{C7BEAC1E-695A-46A3-AEF8-F003D3E223FE}" presName="node" presStyleLbl="node1" presStyleIdx="1" presStyleCnt="4" custLinFactNeighborX="429" custLinFactNeighborY="13843">
        <dgm:presLayoutVars>
          <dgm:bulletEnabled val="1"/>
        </dgm:presLayoutVars>
      </dgm:prSet>
      <dgm:spPr/>
      <dgm:t>
        <a:bodyPr/>
        <a:lstStyle/>
        <a:p>
          <a:endParaRPr lang="tr-TR"/>
        </a:p>
      </dgm:t>
    </dgm:pt>
    <dgm:pt modelId="{E93A0DCD-09BD-431B-AC46-A7B09C9AF7CC}" type="pres">
      <dgm:prSet presAssocID="{C7BEAC1E-695A-46A3-AEF8-F003D3E223FE}" presName="invisiNode" presStyleLbl="node1" presStyleIdx="1" presStyleCnt="4"/>
      <dgm:spPr/>
    </dgm:pt>
    <dgm:pt modelId="{99B8B0BB-6D0C-4734-8CB7-B5B169FECC51}" type="pres">
      <dgm:prSet presAssocID="{C7BEAC1E-695A-46A3-AEF8-F003D3E223FE}" presName="imagNode" presStyleLbl="fgImgPlace1" presStyleIdx="1" presStyleCnt="4"/>
      <dgm:spPr>
        <a:blipFill rotWithShape="1">
          <a:blip xmlns:r="http://schemas.openxmlformats.org/officeDocument/2006/relationships" r:embed="rId2"/>
          <a:stretch>
            <a:fillRect/>
          </a:stretch>
        </a:blipFill>
      </dgm:spPr>
    </dgm:pt>
    <dgm:pt modelId="{3529A748-A4A3-4677-8DC9-F3B5F3506747}" type="pres">
      <dgm:prSet presAssocID="{C13D0132-A430-42AA-8B86-2524B53B4B54}" presName="sibTrans" presStyleLbl="sibTrans2D1" presStyleIdx="0" presStyleCnt="0"/>
      <dgm:spPr/>
      <dgm:t>
        <a:bodyPr/>
        <a:lstStyle/>
        <a:p>
          <a:endParaRPr lang="tr-TR"/>
        </a:p>
      </dgm:t>
    </dgm:pt>
    <dgm:pt modelId="{1CF23073-284F-4448-9922-F23492047F50}" type="pres">
      <dgm:prSet presAssocID="{20A55EB8-68C7-453B-8D95-F127549FAD71}" presName="compNode" presStyleCnt="0"/>
      <dgm:spPr/>
    </dgm:pt>
    <dgm:pt modelId="{D0B915AB-D0F8-458B-967A-70A16A3C28D8}" type="pres">
      <dgm:prSet presAssocID="{20A55EB8-68C7-453B-8D95-F127549FAD71}" presName="node" presStyleLbl="node1" presStyleIdx="2" presStyleCnt="4" custLinFactNeighborX="429" custLinFactNeighborY="13843">
        <dgm:presLayoutVars>
          <dgm:bulletEnabled val="1"/>
        </dgm:presLayoutVars>
      </dgm:prSet>
      <dgm:spPr/>
      <dgm:t>
        <a:bodyPr/>
        <a:lstStyle/>
        <a:p>
          <a:endParaRPr lang="tr-TR"/>
        </a:p>
      </dgm:t>
    </dgm:pt>
    <dgm:pt modelId="{A1EB3CE2-F33B-4F58-86AA-DEE2151B4AC6}" type="pres">
      <dgm:prSet presAssocID="{20A55EB8-68C7-453B-8D95-F127549FAD71}" presName="invisiNode" presStyleLbl="node1" presStyleIdx="2" presStyleCnt="4"/>
      <dgm:spPr/>
    </dgm:pt>
    <dgm:pt modelId="{CC5958DC-A31C-491D-9F1D-F09DC1D65A07}" type="pres">
      <dgm:prSet presAssocID="{20A55EB8-68C7-453B-8D95-F127549FAD71}"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2000" b="-12000"/>
          </a:stretch>
        </a:blipFill>
      </dgm:spPr>
    </dgm:pt>
    <dgm:pt modelId="{A86001BE-729D-4868-94BD-381C96AD95B6}" type="pres">
      <dgm:prSet presAssocID="{49F07482-AF28-4A1C-9445-7AC9571F8994}" presName="sibTrans" presStyleLbl="sibTrans2D1" presStyleIdx="0" presStyleCnt="0"/>
      <dgm:spPr/>
      <dgm:t>
        <a:bodyPr/>
        <a:lstStyle/>
        <a:p>
          <a:endParaRPr lang="tr-TR"/>
        </a:p>
      </dgm:t>
    </dgm:pt>
    <dgm:pt modelId="{C5DF4516-D8BB-408D-B1D7-2ED8431EBAF4}" type="pres">
      <dgm:prSet presAssocID="{C2202575-FB4C-4EDF-AAA7-568DED5FCF1E}" presName="compNode" presStyleCnt="0"/>
      <dgm:spPr/>
    </dgm:pt>
    <dgm:pt modelId="{FD7CDEDB-14A6-401E-9638-5AB6B470EDE4}" type="pres">
      <dgm:prSet presAssocID="{C2202575-FB4C-4EDF-AAA7-568DED5FCF1E}" presName="node" presStyleLbl="node1" presStyleIdx="3" presStyleCnt="4" custLinFactNeighborX="1185" custLinFactNeighborY="-11">
        <dgm:presLayoutVars>
          <dgm:bulletEnabled val="1"/>
        </dgm:presLayoutVars>
      </dgm:prSet>
      <dgm:spPr/>
      <dgm:t>
        <a:bodyPr/>
        <a:lstStyle/>
        <a:p>
          <a:endParaRPr lang="tr-TR"/>
        </a:p>
      </dgm:t>
    </dgm:pt>
    <dgm:pt modelId="{2A0307D2-C460-4801-9F82-4E24A70B0835}" type="pres">
      <dgm:prSet presAssocID="{C2202575-FB4C-4EDF-AAA7-568DED5FCF1E}" presName="invisiNode" presStyleLbl="node1" presStyleIdx="3" presStyleCnt="4"/>
      <dgm:spPr/>
    </dgm:pt>
    <dgm:pt modelId="{4DFC6211-5B8F-4F0B-A3F5-AADA276029B5}" type="pres">
      <dgm:prSet presAssocID="{C2202575-FB4C-4EDF-AAA7-568DED5FCF1E}" presName="imagNode" presStyleLbl="fgImgPlace1" presStyleIdx="3" presStyleCnt="4" custLinFactNeighborX="2013" custLinFactNeighborY="22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1000" r="-11000"/>
          </a:stretch>
        </a:blipFill>
      </dgm:spPr>
    </dgm:pt>
  </dgm:ptLst>
  <dgm:cxnLst>
    <dgm:cxn modelId="{4D74951C-9EAB-470D-8819-778E1ADD299F}" type="presOf" srcId="{C13D0132-A430-42AA-8B86-2524B53B4B54}" destId="{3529A748-A4A3-4677-8DC9-F3B5F3506747}" srcOrd="0" destOrd="0" presId="urn:microsoft.com/office/officeart/2005/8/layout/pList2"/>
    <dgm:cxn modelId="{C1CD38C8-0844-4ECA-AB11-9190A392D8B7}" type="presOf" srcId="{49F07482-AF28-4A1C-9445-7AC9571F8994}" destId="{A86001BE-729D-4868-94BD-381C96AD95B6}" srcOrd="0" destOrd="0" presId="urn:microsoft.com/office/officeart/2005/8/layout/pList2"/>
    <dgm:cxn modelId="{FD2C9E46-AF32-425A-9F13-3C75652C8917}" srcId="{7D326776-225D-43D5-BC79-C9E16E32DFF7}" destId="{C7BEAC1E-695A-46A3-AEF8-F003D3E223FE}" srcOrd="1" destOrd="0" parTransId="{41BCC1AE-B1C7-4874-8653-2091AAD475FB}" sibTransId="{C13D0132-A430-42AA-8B86-2524B53B4B54}"/>
    <dgm:cxn modelId="{8136A04D-78FD-4EF1-8EF8-6B5A9B3CCDC8}" srcId="{7D326776-225D-43D5-BC79-C9E16E32DFF7}" destId="{20A55EB8-68C7-453B-8D95-F127549FAD71}" srcOrd="2" destOrd="0" parTransId="{67319DD8-242A-4412-8866-5078A15BACF9}" sibTransId="{49F07482-AF28-4A1C-9445-7AC9571F8994}"/>
    <dgm:cxn modelId="{7FA99A41-2807-41BB-8963-8B5D26A32CF9}" type="presOf" srcId="{6DB5822A-D54A-40D4-A1FA-4E097CF51112}" destId="{E4DF38EE-37EF-421E-B298-ABAD4549D47A}" srcOrd="0" destOrd="0" presId="urn:microsoft.com/office/officeart/2005/8/layout/pList2"/>
    <dgm:cxn modelId="{C3FDAFE9-E375-459A-B3C7-A9386550157F}" type="presOf" srcId="{C7BEAC1E-695A-46A3-AEF8-F003D3E223FE}" destId="{3DF3C132-7FEB-4320-BB03-85912F0DD902}" srcOrd="0" destOrd="0" presId="urn:microsoft.com/office/officeart/2005/8/layout/pList2"/>
    <dgm:cxn modelId="{07B37B2B-449C-48FB-BD3F-83694CDFE377}" type="presOf" srcId="{7D326776-225D-43D5-BC79-C9E16E32DFF7}" destId="{1C6A3726-D529-4D63-A71C-FB6771952F0B}" srcOrd="0" destOrd="0" presId="urn:microsoft.com/office/officeart/2005/8/layout/pList2"/>
    <dgm:cxn modelId="{C682E330-470A-499E-A763-9AF7E475C482}" type="presOf" srcId="{BBBB3142-8D4C-4A80-8991-3BB439478402}" destId="{E6F942F0-F256-408A-AF56-C6D3D7B7DF6B}" srcOrd="0" destOrd="0" presId="urn:microsoft.com/office/officeart/2005/8/layout/pList2"/>
    <dgm:cxn modelId="{8B124E9D-C894-4887-86FA-11E02302F4CD}" srcId="{7D326776-225D-43D5-BC79-C9E16E32DFF7}" destId="{C2202575-FB4C-4EDF-AAA7-568DED5FCF1E}" srcOrd="3" destOrd="0" parTransId="{CCC91661-6724-4658-A251-62EE6CEF5BCA}" sibTransId="{EAAE56E2-3378-40C2-AE87-96A91454FCAC}"/>
    <dgm:cxn modelId="{E7E289B4-3A18-4FDE-9BAF-FD7F468BE15B}" type="presOf" srcId="{C2202575-FB4C-4EDF-AAA7-568DED5FCF1E}" destId="{FD7CDEDB-14A6-401E-9638-5AB6B470EDE4}" srcOrd="0" destOrd="0" presId="urn:microsoft.com/office/officeart/2005/8/layout/pList2"/>
    <dgm:cxn modelId="{968CB9E7-2765-415D-A267-F68C873E1759}" type="presOf" srcId="{20A55EB8-68C7-453B-8D95-F127549FAD71}" destId="{D0B915AB-D0F8-458B-967A-70A16A3C28D8}" srcOrd="0" destOrd="0" presId="urn:microsoft.com/office/officeart/2005/8/layout/pList2"/>
    <dgm:cxn modelId="{09421E4F-87FB-48E1-BA5E-62F0CF6DAC91}" srcId="{7D326776-225D-43D5-BC79-C9E16E32DFF7}" destId="{BBBB3142-8D4C-4A80-8991-3BB439478402}" srcOrd="0" destOrd="0" parTransId="{F0567961-8C7E-42ED-9F83-2D92F6127E85}" sibTransId="{6DB5822A-D54A-40D4-A1FA-4E097CF51112}"/>
    <dgm:cxn modelId="{6C1EADD3-38F2-427D-B34B-3986002AE26F}" type="presParOf" srcId="{1C6A3726-D529-4D63-A71C-FB6771952F0B}" destId="{727EA1F6-DB33-4E1E-AD7C-6E6FF42A3E29}" srcOrd="0" destOrd="0" presId="urn:microsoft.com/office/officeart/2005/8/layout/pList2"/>
    <dgm:cxn modelId="{A3640803-98B1-4615-8B8C-C408D62170F4}" type="presParOf" srcId="{1C6A3726-D529-4D63-A71C-FB6771952F0B}" destId="{B13F3734-D361-4CD7-807A-A534509382C6}" srcOrd="1" destOrd="0" presId="urn:microsoft.com/office/officeart/2005/8/layout/pList2"/>
    <dgm:cxn modelId="{423E945D-A5EB-4D85-AA0A-DD198FA500B2}" type="presParOf" srcId="{B13F3734-D361-4CD7-807A-A534509382C6}" destId="{64F9D624-B9C2-4AD3-BC18-D3555F6CE577}" srcOrd="0" destOrd="0" presId="urn:microsoft.com/office/officeart/2005/8/layout/pList2"/>
    <dgm:cxn modelId="{4E42CF1A-D5B3-42E0-8D71-38BE655C3677}" type="presParOf" srcId="{64F9D624-B9C2-4AD3-BC18-D3555F6CE577}" destId="{E6F942F0-F256-408A-AF56-C6D3D7B7DF6B}" srcOrd="0" destOrd="0" presId="urn:microsoft.com/office/officeart/2005/8/layout/pList2"/>
    <dgm:cxn modelId="{5DEB76F8-BC50-4DC3-8E3B-5DC1D074419C}" type="presParOf" srcId="{64F9D624-B9C2-4AD3-BC18-D3555F6CE577}" destId="{306A7723-D3E3-4E64-A352-0FA29A0DE1CB}" srcOrd="1" destOrd="0" presId="urn:microsoft.com/office/officeart/2005/8/layout/pList2"/>
    <dgm:cxn modelId="{2F5DA020-721F-437E-84EE-1B4722A109E3}" type="presParOf" srcId="{64F9D624-B9C2-4AD3-BC18-D3555F6CE577}" destId="{4F159358-89E5-4E9F-BCAB-6A7071E7DBF9}" srcOrd="2" destOrd="0" presId="urn:microsoft.com/office/officeart/2005/8/layout/pList2"/>
    <dgm:cxn modelId="{7A15DABF-92CA-42E3-AD69-537B9ABEC892}" type="presParOf" srcId="{B13F3734-D361-4CD7-807A-A534509382C6}" destId="{E4DF38EE-37EF-421E-B298-ABAD4549D47A}" srcOrd="1" destOrd="0" presId="urn:microsoft.com/office/officeart/2005/8/layout/pList2"/>
    <dgm:cxn modelId="{9B520362-203D-4423-855D-E8FB81625806}" type="presParOf" srcId="{B13F3734-D361-4CD7-807A-A534509382C6}" destId="{03DB294B-3BF8-4513-AD0E-FC0A52858611}" srcOrd="2" destOrd="0" presId="urn:microsoft.com/office/officeart/2005/8/layout/pList2"/>
    <dgm:cxn modelId="{7920FAF5-D731-4F2E-AE26-BE1B15769C80}" type="presParOf" srcId="{03DB294B-3BF8-4513-AD0E-FC0A52858611}" destId="{3DF3C132-7FEB-4320-BB03-85912F0DD902}" srcOrd="0" destOrd="0" presId="urn:microsoft.com/office/officeart/2005/8/layout/pList2"/>
    <dgm:cxn modelId="{1EE8E6E2-4D37-498B-A318-62075CE70359}" type="presParOf" srcId="{03DB294B-3BF8-4513-AD0E-FC0A52858611}" destId="{E93A0DCD-09BD-431B-AC46-A7B09C9AF7CC}" srcOrd="1" destOrd="0" presId="urn:microsoft.com/office/officeart/2005/8/layout/pList2"/>
    <dgm:cxn modelId="{4DE1A49B-5839-429A-B38C-AEF9D26BC55F}" type="presParOf" srcId="{03DB294B-3BF8-4513-AD0E-FC0A52858611}" destId="{99B8B0BB-6D0C-4734-8CB7-B5B169FECC51}" srcOrd="2" destOrd="0" presId="urn:microsoft.com/office/officeart/2005/8/layout/pList2"/>
    <dgm:cxn modelId="{D15171A8-DF4F-4086-A8A4-12BDE1F13FDC}" type="presParOf" srcId="{B13F3734-D361-4CD7-807A-A534509382C6}" destId="{3529A748-A4A3-4677-8DC9-F3B5F3506747}" srcOrd="3" destOrd="0" presId="urn:microsoft.com/office/officeart/2005/8/layout/pList2"/>
    <dgm:cxn modelId="{68DC5963-32A9-489A-BADC-27EA1F3D78EB}" type="presParOf" srcId="{B13F3734-D361-4CD7-807A-A534509382C6}" destId="{1CF23073-284F-4448-9922-F23492047F50}" srcOrd="4" destOrd="0" presId="urn:microsoft.com/office/officeart/2005/8/layout/pList2"/>
    <dgm:cxn modelId="{B460C632-7A11-44BF-BFCD-5B1B667A9934}" type="presParOf" srcId="{1CF23073-284F-4448-9922-F23492047F50}" destId="{D0B915AB-D0F8-458B-967A-70A16A3C28D8}" srcOrd="0" destOrd="0" presId="urn:microsoft.com/office/officeart/2005/8/layout/pList2"/>
    <dgm:cxn modelId="{EB6C91D0-1D45-411E-AAB3-D79EC0329C16}" type="presParOf" srcId="{1CF23073-284F-4448-9922-F23492047F50}" destId="{A1EB3CE2-F33B-4F58-86AA-DEE2151B4AC6}" srcOrd="1" destOrd="0" presId="urn:microsoft.com/office/officeart/2005/8/layout/pList2"/>
    <dgm:cxn modelId="{2754012B-5518-43CF-9D73-9F8BD736DF1C}" type="presParOf" srcId="{1CF23073-284F-4448-9922-F23492047F50}" destId="{CC5958DC-A31C-491D-9F1D-F09DC1D65A07}" srcOrd="2" destOrd="0" presId="urn:microsoft.com/office/officeart/2005/8/layout/pList2"/>
    <dgm:cxn modelId="{ED64AB25-452F-4E2E-BD98-4CD22505C20B}" type="presParOf" srcId="{B13F3734-D361-4CD7-807A-A534509382C6}" destId="{A86001BE-729D-4868-94BD-381C96AD95B6}" srcOrd="5" destOrd="0" presId="urn:microsoft.com/office/officeart/2005/8/layout/pList2"/>
    <dgm:cxn modelId="{94692E93-42BC-400E-A8AF-5129769874D5}" type="presParOf" srcId="{B13F3734-D361-4CD7-807A-A534509382C6}" destId="{C5DF4516-D8BB-408D-B1D7-2ED8431EBAF4}" srcOrd="6" destOrd="0" presId="urn:microsoft.com/office/officeart/2005/8/layout/pList2"/>
    <dgm:cxn modelId="{D52656EF-3375-464F-BF6B-6A5EAF2D26F8}" type="presParOf" srcId="{C5DF4516-D8BB-408D-B1D7-2ED8431EBAF4}" destId="{FD7CDEDB-14A6-401E-9638-5AB6B470EDE4}" srcOrd="0" destOrd="0" presId="urn:microsoft.com/office/officeart/2005/8/layout/pList2"/>
    <dgm:cxn modelId="{CE88D8B1-E604-4FD1-BDBE-71D995979EF4}" type="presParOf" srcId="{C5DF4516-D8BB-408D-B1D7-2ED8431EBAF4}" destId="{2A0307D2-C460-4801-9F82-4E24A70B0835}" srcOrd="1" destOrd="0" presId="urn:microsoft.com/office/officeart/2005/8/layout/pList2"/>
    <dgm:cxn modelId="{30AE2133-AD5F-4D5E-8B73-0D67FEAF5CBE}" type="presParOf" srcId="{C5DF4516-D8BB-408D-B1D7-2ED8431EBAF4}" destId="{4DFC6211-5B8F-4F0B-A3F5-AADA276029B5}"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171EAD-252C-4C97-A462-C584A6D55ED2}" type="doc">
      <dgm:prSet loTypeId="urn:microsoft.com/office/officeart/2005/8/layout/hList7" loCatId="list" qsTypeId="urn:microsoft.com/office/officeart/2005/8/quickstyle/simple5" qsCatId="simple" csTypeId="urn:microsoft.com/office/officeart/2005/8/colors/accent2_1" csCatId="accent2" phldr="1"/>
      <dgm:spPr/>
      <dgm:t>
        <a:bodyPr/>
        <a:lstStyle/>
        <a:p>
          <a:endParaRPr lang="tr-TR"/>
        </a:p>
      </dgm:t>
    </dgm:pt>
    <dgm:pt modelId="{9BCA4C02-29E8-4084-9071-00AF273A9EF6}">
      <dgm:prSet phldrT="[Metin]" custT="1"/>
      <dgm:spPr/>
      <dgm:t>
        <a:bodyPr/>
        <a:lstStyle/>
        <a:p>
          <a:pPr algn="l"/>
          <a:endParaRPr lang="tr-TR" sz="1600" dirty="0" smtClean="0"/>
        </a:p>
        <a:p>
          <a:pPr algn="ctr"/>
          <a:endParaRPr lang="tr-TR" sz="1600" dirty="0" smtClean="0"/>
        </a:p>
        <a:p>
          <a:pPr algn="ctr"/>
          <a:r>
            <a:rPr lang="tr-TR" sz="1600" dirty="0" smtClean="0"/>
            <a:t>Her ülkeye, diğer ülkelere kıyasla ve kendi içlerinde ne durumda olduklarını ve öğrencilerini ne kadar etkili eğittiklerini gösterir. </a:t>
          </a:r>
          <a:endParaRPr lang="tr-TR" sz="1600" dirty="0"/>
        </a:p>
      </dgm:t>
    </dgm:pt>
    <dgm:pt modelId="{DC3B975D-5EE6-4FFF-B724-E5D072D60C95}" type="parTrans" cxnId="{05A40D63-54E3-4712-A80C-A48C6E111555}">
      <dgm:prSet/>
      <dgm:spPr/>
      <dgm:t>
        <a:bodyPr/>
        <a:lstStyle/>
        <a:p>
          <a:endParaRPr lang="tr-TR" sz="2000"/>
        </a:p>
      </dgm:t>
    </dgm:pt>
    <dgm:pt modelId="{566DBAF4-6541-423D-A77C-B7E717918C85}" type="sibTrans" cxnId="{05A40D63-54E3-4712-A80C-A48C6E111555}">
      <dgm:prSet/>
      <dgm:spPr/>
      <dgm:t>
        <a:bodyPr/>
        <a:lstStyle/>
        <a:p>
          <a:endParaRPr lang="tr-TR" sz="2000"/>
        </a:p>
      </dgm:t>
    </dgm:pt>
    <dgm:pt modelId="{01B0AE5F-F07C-4E39-8BFB-B6FC5436953C}">
      <dgm:prSet phldrT="[Metin]" custT="1"/>
      <dgm:spPr/>
      <dgm:t>
        <a:bodyPr/>
        <a:lstStyle/>
        <a:p>
          <a:pPr algn="l"/>
          <a:endParaRPr lang="tr-TR" sz="1600" dirty="0" smtClean="0"/>
        </a:p>
        <a:p>
          <a:pPr algn="l"/>
          <a:endParaRPr lang="tr-TR" sz="1000" dirty="0" smtClean="0"/>
        </a:p>
        <a:p>
          <a:pPr algn="ctr"/>
          <a:r>
            <a:rPr lang="tr-TR" sz="1600" dirty="0" smtClean="0"/>
            <a:t>Yeni politikalar ve eğitim-öğretim programları geliştirmeleri için hükümetlere bilgi sağlar. </a:t>
          </a:r>
          <a:endParaRPr lang="tr-TR" sz="1600" dirty="0"/>
        </a:p>
      </dgm:t>
    </dgm:pt>
    <dgm:pt modelId="{7B70EBA4-28D2-4E7C-A085-37D3B7060BDE}" type="parTrans" cxnId="{CC59C924-AAD5-45B1-8B7F-331CBFC538EE}">
      <dgm:prSet/>
      <dgm:spPr/>
      <dgm:t>
        <a:bodyPr/>
        <a:lstStyle/>
        <a:p>
          <a:endParaRPr lang="tr-TR" sz="2000"/>
        </a:p>
      </dgm:t>
    </dgm:pt>
    <dgm:pt modelId="{6816BF0E-B2B3-4BC1-85EC-0D315B31C723}" type="sibTrans" cxnId="{CC59C924-AAD5-45B1-8B7F-331CBFC538EE}">
      <dgm:prSet/>
      <dgm:spPr/>
      <dgm:t>
        <a:bodyPr/>
        <a:lstStyle/>
        <a:p>
          <a:endParaRPr lang="tr-TR" sz="2000"/>
        </a:p>
      </dgm:t>
    </dgm:pt>
    <dgm:pt modelId="{3456701F-C381-4584-B62F-8BCBCAE18FD4}">
      <dgm:prSet phldrT="[Metin]" custT="1"/>
      <dgm:spPr/>
      <dgm:t>
        <a:bodyPr/>
        <a:lstStyle/>
        <a:p>
          <a:pPr algn="l"/>
          <a:endParaRPr lang="tr-TR" sz="1600" dirty="0" smtClean="0"/>
        </a:p>
        <a:p>
          <a:pPr algn="l"/>
          <a:endParaRPr lang="tr-TR" sz="1000" dirty="0" smtClean="0"/>
        </a:p>
        <a:p>
          <a:pPr algn="ctr"/>
          <a:r>
            <a:rPr lang="tr-TR" sz="1600" dirty="0" smtClean="0"/>
            <a:t>Eğitimde kalite düzeyinin yükseltilmesine yönelik standartlar sağlar.  </a:t>
          </a:r>
          <a:endParaRPr lang="tr-TR" sz="1600" dirty="0"/>
        </a:p>
      </dgm:t>
    </dgm:pt>
    <dgm:pt modelId="{9D816375-E2C4-4A07-9197-1E3EE6CBEC12}" type="sibTrans" cxnId="{CC662238-0315-49FB-9912-B0F671931826}">
      <dgm:prSet/>
      <dgm:spPr/>
      <dgm:t>
        <a:bodyPr/>
        <a:lstStyle/>
        <a:p>
          <a:endParaRPr lang="tr-TR" sz="2000"/>
        </a:p>
      </dgm:t>
    </dgm:pt>
    <dgm:pt modelId="{CBB2C8F2-8365-4269-9198-F9FE12909242}" type="parTrans" cxnId="{CC662238-0315-49FB-9912-B0F671931826}">
      <dgm:prSet/>
      <dgm:spPr/>
      <dgm:t>
        <a:bodyPr/>
        <a:lstStyle/>
        <a:p>
          <a:endParaRPr lang="tr-TR" sz="2000"/>
        </a:p>
      </dgm:t>
    </dgm:pt>
    <dgm:pt modelId="{4B96A8A3-FDFE-462A-B593-2DD3E2C7A2A9}" type="pres">
      <dgm:prSet presAssocID="{EB171EAD-252C-4C97-A462-C584A6D55ED2}" presName="Name0" presStyleCnt="0">
        <dgm:presLayoutVars>
          <dgm:dir/>
          <dgm:resizeHandles val="exact"/>
        </dgm:presLayoutVars>
      </dgm:prSet>
      <dgm:spPr/>
      <dgm:t>
        <a:bodyPr/>
        <a:lstStyle/>
        <a:p>
          <a:endParaRPr lang="tr-TR"/>
        </a:p>
      </dgm:t>
    </dgm:pt>
    <dgm:pt modelId="{FFC651E5-592D-44A5-BEA7-4647E2C7EF9D}" type="pres">
      <dgm:prSet presAssocID="{EB171EAD-252C-4C97-A462-C584A6D55ED2}" presName="fgShape" presStyleLbl="fgShp" presStyleIdx="0" presStyleCnt="1" custScaleY="73855" custLinFactNeighborX="-567" custLinFactNeighborY="41830"/>
      <dgm:spPr/>
      <dgm:t>
        <a:bodyPr/>
        <a:lstStyle/>
        <a:p>
          <a:endParaRPr lang="tr-TR"/>
        </a:p>
      </dgm:t>
    </dgm:pt>
    <dgm:pt modelId="{F4B5B8AF-8789-471B-A9DF-E063B3363BFA}" type="pres">
      <dgm:prSet presAssocID="{EB171EAD-252C-4C97-A462-C584A6D55ED2}" presName="linComp" presStyleCnt="0"/>
      <dgm:spPr/>
      <dgm:t>
        <a:bodyPr/>
        <a:lstStyle/>
        <a:p>
          <a:endParaRPr lang="tr-TR"/>
        </a:p>
      </dgm:t>
    </dgm:pt>
    <dgm:pt modelId="{63FB0FAA-42FA-48B9-B29D-E67CBE32477C}" type="pres">
      <dgm:prSet presAssocID="{9BCA4C02-29E8-4084-9071-00AF273A9EF6}" presName="compNode" presStyleCnt="0"/>
      <dgm:spPr/>
      <dgm:t>
        <a:bodyPr/>
        <a:lstStyle/>
        <a:p>
          <a:endParaRPr lang="tr-TR"/>
        </a:p>
      </dgm:t>
    </dgm:pt>
    <dgm:pt modelId="{FD00181B-2DC5-4381-81CC-D14DB77BC479}" type="pres">
      <dgm:prSet presAssocID="{9BCA4C02-29E8-4084-9071-00AF273A9EF6}" presName="bkgdShape" presStyleLbl="node1" presStyleIdx="0" presStyleCnt="3"/>
      <dgm:spPr/>
      <dgm:t>
        <a:bodyPr/>
        <a:lstStyle/>
        <a:p>
          <a:endParaRPr lang="tr-TR"/>
        </a:p>
      </dgm:t>
    </dgm:pt>
    <dgm:pt modelId="{2A517BB7-3ACC-4A54-9627-AF0B6EED4F0E}" type="pres">
      <dgm:prSet presAssocID="{9BCA4C02-29E8-4084-9071-00AF273A9EF6}" presName="nodeTx" presStyleLbl="node1" presStyleIdx="0" presStyleCnt="3">
        <dgm:presLayoutVars>
          <dgm:bulletEnabled val="1"/>
        </dgm:presLayoutVars>
      </dgm:prSet>
      <dgm:spPr/>
      <dgm:t>
        <a:bodyPr/>
        <a:lstStyle/>
        <a:p>
          <a:endParaRPr lang="tr-TR"/>
        </a:p>
      </dgm:t>
    </dgm:pt>
    <dgm:pt modelId="{A03FE3A0-19DB-4A3A-9988-E140DDD53A4B}" type="pres">
      <dgm:prSet presAssocID="{9BCA4C02-29E8-4084-9071-00AF273A9EF6}" presName="invisiNode" presStyleLbl="node1" presStyleIdx="0" presStyleCnt="3"/>
      <dgm:spPr/>
      <dgm:t>
        <a:bodyPr/>
        <a:lstStyle/>
        <a:p>
          <a:endParaRPr lang="tr-TR"/>
        </a:p>
      </dgm:t>
    </dgm:pt>
    <dgm:pt modelId="{8F612BFC-77BE-475E-9B5D-AF8943437E26}" type="pres">
      <dgm:prSet presAssocID="{9BCA4C02-29E8-4084-9071-00AF273A9EF6}" presName="imagNode" presStyleLbl="fgImgPlace1" presStyleIdx="0" presStyleCnt="3" custScaleX="131813" custScaleY="123047"/>
      <dgm:spPr>
        <a:blipFill>
          <a:blip xmlns:r="http://schemas.openxmlformats.org/officeDocument/2006/relationships" r:embed="rId1" cstate="print">
            <a:extLst>
              <a:ext uri="{BEBA8EAE-BF5A-486C-A8C5-ECC9F3942E4B}">
                <a14:imgProps xmlns:a14="http://schemas.microsoft.com/office/drawing/2010/main">
                  <a14:imgLayer r:embed="rId2">
                    <a14:imgEffect>
                      <a14:sharpenSoften amount="25000"/>
                    </a14:imgEffect>
                  </a14:imgLayer>
                </a14:imgProps>
              </a:ext>
              <a:ext uri="{28A0092B-C50C-407E-A947-70E740481C1C}">
                <a14:useLocalDpi xmlns:a14="http://schemas.microsoft.com/office/drawing/2010/main" val="0"/>
              </a:ext>
            </a:extLst>
          </a:blip>
          <a:srcRect/>
          <a:stretch>
            <a:fillRect l="-15000" r="-15000"/>
          </a:stretch>
        </a:blipFill>
      </dgm:spPr>
      <dgm:t>
        <a:bodyPr/>
        <a:lstStyle/>
        <a:p>
          <a:endParaRPr lang="tr-TR"/>
        </a:p>
      </dgm:t>
    </dgm:pt>
    <dgm:pt modelId="{4998782E-5FE8-4BCB-B858-0312208CA9FB}" type="pres">
      <dgm:prSet presAssocID="{566DBAF4-6541-423D-A77C-B7E717918C85}" presName="sibTrans" presStyleLbl="sibTrans2D1" presStyleIdx="0" presStyleCnt="0"/>
      <dgm:spPr/>
      <dgm:t>
        <a:bodyPr/>
        <a:lstStyle/>
        <a:p>
          <a:endParaRPr lang="tr-TR"/>
        </a:p>
      </dgm:t>
    </dgm:pt>
    <dgm:pt modelId="{B799F06C-ABC2-49D5-B630-0F922611A613}" type="pres">
      <dgm:prSet presAssocID="{01B0AE5F-F07C-4E39-8BFB-B6FC5436953C}" presName="compNode" presStyleCnt="0"/>
      <dgm:spPr/>
      <dgm:t>
        <a:bodyPr/>
        <a:lstStyle/>
        <a:p>
          <a:endParaRPr lang="tr-TR"/>
        </a:p>
      </dgm:t>
    </dgm:pt>
    <dgm:pt modelId="{D70D3684-D232-42D9-8979-5FDE4625CD43}" type="pres">
      <dgm:prSet presAssocID="{01B0AE5F-F07C-4E39-8BFB-B6FC5436953C}" presName="bkgdShape" presStyleLbl="node1" presStyleIdx="1" presStyleCnt="3"/>
      <dgm:spPr/>
      <dgm:t>
        <a:bodyPr/>
        <a:lstStyle/>
        <a:p>
          <a:endParaRPr lang="tr-TR"/>
        </a:p>
      </dgm:t>
    </dgm:pt>
    <dgm:pt modelId="{0B2952CB-8452-4656-B3F3-38DE7B62C829}" type="pres">
      <dgm:prSet presAssocID="{01B0AE5F-F07C-4E39-8BFB-B6FC5436953C}" presName="nodeTx" presStyleLbl="node1" presStyleIdx="1" presStyleCnt="3">
        <dgm:presLayoutVars>
          <dgm:bulletEnabled val="1"/>
        </dgm:presLayoutVars>
      </dgm:prSet>
      <dgm:spPr/>
      <dgm:t>
        <a:bodyPr/>
        <a:lstStyle/>
        <a:p>
          <a:endParaRPr lang="tr-TR"/>
        </a:p>
      </dgm:t>
    </dgm:pt>
    <dgm:pt modelId="{CD133D12-A40D-4F29-B1C0-D00942EE04AB}" type="pres">
      <dgm:prSet presAssocID="{01B0AE5F-F07C-4E39-8BFB-B6FC5436953C}" presName="invisiNode" presStyleLbl="node1" presStyleIdx="1" presStyleCnt="3"/>
      <dgm:spPr/>
      <dgm:t>
        <a:bodyPr/>
        <a:lstStyle/>
        <a:p>
          <a:endParaRPr lang="tr-TR"/>
        </a:p>
      </dgm:t>
    </dgm:pt>
    <dgm:pt modelId="{FCA5F2FA-8EFA-4896-A789-21B95CDF2C6C}" type="pres">
      <dgm:prSet presAssocID="{01B0AE5F-F07C-4E39-8BFB-B6FC5436953C}" presName="imagNode" presStyleLbl="fgImgPlace1" presStyleIdx="1" presStyleCnt="3" custScaleX="123653" custScaleY="123047"/>
      <dgm:spPr>
        <a:blipFill>
          <a:blip xmlns:r="http://schemas.openxmlformats.org/officeDocument/2006/relationships"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l="-25000" r="-25000"/>
          </a:stretch>
        </a:blipFill>
      </dgm:spPr>
      <dgm:t>
        <a:bodyPr/>
        <a:lstStyle/>
        <a:p>
          <a:endParaRPr lang="tr-TR"/>
        </a:p>
      </dgm:t>
    </dgm:pt>
    <dgm:pt modelId="{1C7F7E74-068E-49B2-ADFC-BC046972EF56}" type="pres">
      <dgm:prSet presAssocID="{6816BF0E-B2B3-4BC1-85EC-0D315B31C723}" presName="sibTrans" presStyleLbl="sibTrans2D1" presStyleIdx="0" presStyleCnt="0"/>
      <dgm:spPr/>
      <dgm:t>
        <a:bodyPr/>
        <a:lstStyle/>
        <a:p>
          <a:endParaRPr lang="tr-TR"/>
        </a:p>
      </dgm:t>
    </dgm:pt>
    <dgm:pt modelId="{53C08734-9219-4027-95B5-62DA2B850478}" type="pres">
      <dgm:prSet presAssocID="{3456701F-C381-4584-B62F-8BCBCAE18FD4}" presName="compNode" presStyleCnt="0"/>
      <dgm:spPr/>
      <dgm:t>
        <a:bodyPr/>
        <a:lstStyle/>
        <a:p>
          <a:endParaRPr lang="tr-TR"/>
        </a:p>
      </dgm:t>
    </dgm:pt>
    <dgm:pt modelId="{074A725A-5EE0-4DAA-AEA4-AD1F14063E01}" type="pres">
      <dgm:prSet presAssocID="{3456701F-C381-4584-B62F-8BCBCAE18FD4}" presName="bkgdShape" presStyleLbl="node1" presStyleIdx="2" presStyleCnt="3"/>
      <dgm:spPr/>
      <dgm:t>
        <a:bodyPr/>
        <a:lstStyle/>
        <a:p>
          <a:endParaRPr lang="tr-TR"/>
        </a:p>
      </dgm:t>
    </dgm:pt>
    <dgm:pt modelId="{DB57A371-48EB-4327-BBB3-BADD48E9FCCD}" type="pres">
      <dgm:prSet presAssocID="{3456701F-C381-4584-B62F-8BCBCAE18FD4}" presName="nodeTx" presStyleLbl="node1" presStyleIdx="2" presStyleCnt="3">
        <dgm:presLayoutVars>
          <dgm:bulletEnabled val="1"/>
        </dgm:presLayoutVars>
      </dgm:prSet>
      <dgm:spPr/>
      <dgm:t>
        <a:bodyPr/>
        <a:lstStyle/>
        <a:p>
          <a:endParaRPr lang="tr-TR"/>
        </a:p>
      </dgm:t>
    </dgm:pt>
    <dgm:pt modelId="{FDE2A945-AC1A-4FB8-947D-9DEA020A6EBB}" type="pres">
      <dgm:prSet presAssocID="{3456701F-C381-4584-B62F-8BCBCAE18FD4}" presName="invisiNode" presStyleLbl="node1" presStyleIdx="2" presStyleCnt="3"/>
      <dgm:spPr/>
      <dgm:t>
        <a:bodyPr/>
        <a:lstStyle/>
        <a:p>
          <a:endParaRPr lang="tr-TR"/>
        </a:p>
      </dgm:t>
    </dgm:pt>
    <dgm:pt modelId="{D69F6830-EB28-4800-AE13-7BB8A1C6C09D}" type="pres">
      <dgm:prSet presAssocID="{3456701F-C381-4584-B62F-8BCBCAE18FD4}" presName="imagNode" presStyleLbl="fgImgPlace1" presStyleIdx="2" presStyleCnt="3" custScaleX="127270" custScaleY="134823"/>
      <dgm:spPr>
        <a:blipFill>
          <a:blip xmlns:r="http://schemas.openxmlformats.org/officeDocument/2006/relationships"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a:stretch>
            <a:fillRect l="-14000" r="-14000"/>
          </a:stretch>
        </a:blipFill>
      </dgm:spPr>
      <dgm:t>
        <a:bodyPr/>
        <a:lstStyle/>
        <a:p>
          <a:endParaRPr lang="tr-TR"/>
        </a:p>
      </dgm:t>
    </dgm:pt>
  </dgm:ptLst>
  <dgm:cxnLst>
    <dgm:cxn modelId="{05A40D63-54E3-4712-A80C-A48C6E111555}" srcId="{EB171EAD-252C-4C97-A462-C584A6D55ED2}" destId="{9BCA4C02-29E8-4084-9071-00AF273A9EF6}" srcOrd="0" destOrd="0" parTransId="{DC3B975D-5EE6-4FFF-B724-E5D072D60C95}" sibTransId="{566DBAF4-6541-423D-A77C-B7E717918C85}"/>
    <dgm:cxn modelId="{713B8E34-90D5-439A-8014-0A544E359484}" type="presOf" srcId="{01B0AE5F-F07C-4E39-8BFB-B6FC5436953C}" destId="{0B2952CB-8452-4656-B3F3-38DE7B62C829}" srcOrd="1" destOrd="0" presId="urn:microsoft.com/office/officeart/2005/8/layout/hList7"/>
    <dgm:cxn modelId="{92BCC0CA-720F-4E37-8C76-1492F484CBEE}" type="presOf" srcId="{3456701F-C381-4584-B62F-8BCBCAE18FD4}" destId="{DB57A371-48EB-4327-BBB3-BADD48E9FCCD}" srcOrd="1" destOrd="0" presId="urn:microsoft.com/office/officeart/2005/8/layout/hList7"/>
    <dgm:cxn modelId="{EA0EED3E-DADC-4963-84C2-774A8E6B3D01}" type="presOf" srcId="{3456701F-C381-4584-B62F-8BCBCAE18FD4}" destId="{074A725A-5EE0-4DAA-AEA4-AD1F14063E01}" srcOrd="0" destOrd="0" presId="urn:microsoft.com/office/officeart/2005/8/layout/hList7"/>
    <dgm:cxn modelId="{357A393C-041E-4636-AB59-86B57B2A7747}" type="presOf" srcId="{566DBAF4-6541-423D-A77C-B7E717918C85}" destId="{4998782E-5FE8-4BCB-B858-0312208CA9FB}" srcOrd="0" destOrd="0" presId="urn:microsoft.com/office/officeart/2005/8/layout/hList7"/>
    <dgm:cxn modelId="{CC662238-0315-49FB-9912-B0F671931826}" srcId="{EB171EAD-252C-4C97-A462-C584A6D55ED2}" destId="{3456701F-C381-4584-B62F-8BCBCAE18FD4}" srcOrd="2" destOrd="0" parTransId="{CBB2C8F2-8365-4269-9198-F9FE12909242}" sibTransId="{9D816375-E2C4-4A07-9197-1E3EE6CBEC12}"/>
    <dgm:cxn modelId="{1AF8C765-EAC8-40E3-A6D6-CB6B69BA094A}" type="presOf" srcId="{9BCA4C02-29E8-4084-9071-00AF273A9EF6}" destId="{FD00181B-2DC5-4381-81CC-D14DB77BC479}" srcOrd="0" destOrd="0" presId="urn:microsoft.com/office/officeart/2005/8/layout/hList7"/>
    <dgm:cxn modelId="{FFE58069-0FA3-453A-8280-06F3751C1839}" type="presOf" srcId="{6816BF0E-B2B3-4BC1-85EC-0D315B31C723}" destId="{1C7F7E74-068E-49B2-ADFC-BC046972EF56}" srcOrd="0" destOrd="0" presId="urn:microsoft.com/office/officeart/2005/8/layout/hList7"/>
    <dgm:cxn modelId="{61195B66-7471-4155-8B02-A49389ED4845}" type="presOf" srcId="{EB171EAD-252C-4C97-A462-C584A6D55ED2}" destId="{4B96A8A3-FDFE-462A-B593-2DD3E2C7A2A9}" srcOrd="0" destOrd="0" presId="urn:microsoft.com/office/officeart/2005/8/layout/hList7"/>
    <dgm:cxn modelId="{CC59C924-AAD5-45B1-8B7F-331CBFC538EE}" srcId="{EB171EAD-252C-4C97-A462-C584A6D55ED2}" destId="{01B0AE5F-F07C-4E39-8BFB-B6FC5436953C}" srcOrd="1" destOrd="0" parTransId="{7B70EBA4-28D2-4E7C-A085-37D3B7060BDE}" sibTransId="{6816BF0E-B2B3-4BC1-85EC-0D315B31C723}"/>
    <dgm:cxn modelId="{FD2C335E-F537-4CD1-BD2C-3FE4CB7FFE32}" type="presOf" srcId="{9BCA4C02-29E8-4084-9071-00AF273A9EF6}" destId="{2A517BB7-3ACC-4A54-9627-AF0B6EED4F0E}" srcOrd="1" destOrd="0" presId="urn:microsoft.com/office/officeart/2005/8/layout/hList7"/>
    <dgm:cxn modelId="{EE0226CB-840D-4872-AA30-137114124B5E}" type="presOf" srcId="{01B0AE5F-F07C-4E39-8BFB-B6FC5436953C}" destId="{D70D3684-D232-42D9-8979-5FDE4625CD43}" srcOrd="0" destOrd="0" presId="urn:microsoft.com/office/officeart/2005/8/layout/hList7"/>
    <dgm:cxn modelId="{E128A044-C117-424F-AC6D-2F4678013EBE}" type="presParOf" srcId="{4B96A8A3-FDFE-462A-B593-2DD3E2C7A2A9}" destId="{FFC651E5-592D-44A5-BEA7-4647E2C7EF9D}" srcOrd="0" destOrd="0" presId="urn:microsoft.com/office/officeart/2005/8/layout/hList7"/>
    <dgm:cxn modelId="{C8FB9A29-E36B-429B-AA3C-01A777CEA927}" type="presParOf" srcId="{4B96A8A3-FDFE-462A-B593-2DD3E2C7A2A9}" destId="{F4B5B8AF-8789-471B-A9DF-E063B3363BFA}" srcOrd="1" destOrd="0" presId="urn:microsoft.com/office/officeart/2005/8/layout/hList7"/>
    <dgm:cxn modelId="{907B8CC8-47CD-4243-8856-77CCE9290CAE}" type="presParOf" srcId="{F4B5B8AF-8789-471B-A9DF-E063B3363BFA}" destId="{63FB0FAA-42FA-48B9-B29D-E67CBE32477C}" srcOrd="0" destOrd="0" presId="urn:microsoft.com/office/officeart/2005/8/layout/hList7"/>
    <dgm:cxn modelId="{46A70CD3-14C9-44F8-9129-EFBC85E6AA34}" type="presParOf" srcId="{63FB0FAA-42FA-48B9-B29D-E67CBE32477C}" destId="{FD00181B-2DC5-4381-81CC-D14DB77BC479}" srcOrd="0" destOrd="0" presId="urn:microsoft.com/office/officeart/2005/8/layout/hList7"/>
    <dgm:cxn modelId="{C0A20318-BEB3-422E-9A42-AFE2A925BD48}" type="presParOf" srcId="{63FB0FAA-42FA-48B9-B29D-E67CBE32477C}" destId="{2A517BB7-3ACC-4A54-9627-AF0B6EED4F0E}" srcOrd="1" destOrd="0" presId="urn:microsoft.com/office/officeart/2005/8/layout/hList7"/>
    <dgm:cxn modelId="{FC0376DB-0108-4997-9027-1D6A811B2C7B}" type="presParOf" srcId="{63FB0FAA-42FA-48B9-B29D-E67CBE32477C}" destId="{A03FE3A0-19DB-4A3A-9988-E140DDD53A4B}" srcOrd="2" destOrd="0" presId="urn:microsoft.com/office/officeart/2005/8/layout/hList7"/>
    <dgm:cxn modelId="{3F5B774A-F79E-4DF5-AD5E-EC3A2E798B39}" type="presParOf" srcId="{63FB0FAA-42FA-48B9-B29D-E67CBE32477C}" destId="{8F612BFC-77BE-475E-9B5D-AF8943437E26}" srcOrd="3" destOrd="0" presId="urn:microsoft.com/office/officeart/2005/8/layout/hList7"/>
    <dgm:cxn modelId="{9732A7CE-E1E0-4E86-876B-CF1EBB7208F2}" type="presParOf" srcId="{F4B5B8AF-8789-471B-A9DF-E063B3363BFA}" destId="{4998782E-5FE8-4BCB-B858-0312208CA9FB}" srcOrd="1" destOrd="0" presId="urn:microsoft.com/office/officeart/2005/8/layout/hList7"/>
    <dgm:cxn modelId="{C8C3E21D-8A3D-49FF-8648-CA016AB8F6A2}" type="presParOf" srcId="{F4B5B8AF-8789-471B-A9DF-E063B3363BFA}" destId="{B799F06C-ABC2-49D5-B630-0F922611A613}" srcOrd="2" destOrd="0" presId="urn:microsoft.com/office/officeart/2005/8/layout/hList7"/>
    <dgm:cxn modelId="{50557492-7240-4C7D-BAC2-4F2D27299607}" type="presParOf" srcId="{B799F06C-ABC2-49D5-B630-0F922611A613}" destId="{D70D3684-D232-42D9-8979-5FDE4625CD43}" srcOrd="0" destOrd="0" presId="urn:microsoft.com/office/officeart/2005/8/layout/hList7"/>
    <dgm:cxn modelId="{27FECA65-A313-4CC2-8669-03BF3405AC94}" type="presParOf" srcId="{B799F06C-ABC2-49D5-B630-0F922611A613}" destId="{0B2952CB-8452-4656-B3F3-38DE7B62C829}" srcOrd="1" destOrd="0" presId="urn:microsoft.com/office/officeart/2005/8/layout/hList7"/>
    <dgm:cxn modelId="{13A9B305-C5F5-4EF7-A753-78772F970A74}" type="presParOf" srcId="{B799F06C-ABC2-49D5-B630-0F922611A613}" destId="{CD133D12-A40D-4F29-B1C0-D00942EE04AB}" srcOrd="2" destOrd="0" presId="urn:microsoft.com/office/officeart/2005/8/layout/hList7"/>
    <dgm:cxn modelId="{D61AF168-002B-4CB7-94A2-E68C9EC5B839}" type="presParOf" srcId="{B799F06C-ABC2-49D5-B630-0F922611A613}" destId="{FCA5F2FA-8EFA-4896-A789-21B95CDF2C6C}" srcOrd="3" destOrd="0" presId="urn:microsoft.com/office/officeart/2005/8/layout/hList7"/>
    <dgm:cxn modelId="{4A5220CB-78D2-4834-80E8-540A048D99C4}" type="presParOf" srcId="{F4B5B8AF-8789-471B-A9DF-E063B3363BFA}" destId="{1C7F7E74-068E-49B2-ADFC-BC046972EF56}" srcOrd="3" destOrd="0" presId="urn:microsoft.com/office/officeart/2005/8/layout/hList7"/>
    <dgm:cxn modelId="{3B2D1976-ADA3-4EBC-B880-9D35BF4B00D5}" type="presParOf" srcId="{F4B5B8AF-8789-471B-A9DF-E063B3363BFA}" destId="{53C08734-9219-4027-95B5-62DA2B850478}" srcOrd="4" destOrd="0" presId="urn:microsoft.com/office/officeart/2005/8/layout/hList7"/>
    <dgm:cxn modelId="{1352CABD-825B-4476-A7FE-C91424913AA2}" type="presParOf" srcId="{53C08734-9219-4027-95B5-62DA2B850478}" destId="{074A725A-5EE0-4DAA-AEA4-AD1F14063E01}" srcOrd="0" destOrd="0" presId="urn:microsoft.com/office/officeart/2005/8/layout/hList7"/>
    <dgm:cxn modelId="{50979EB5-ECF3-4D7D-8338-80C00660D60F}" type="presParOf" srcId="{53C08734-9219-4027-95B5-62DA2B850478}" destId="{DB57A371-48EB-4327-BBB3-BADD48E9FCCD}" srcOrd="1" destOrd="0" presId="urn:microsoft.com/office/officeart/2005/8/layout/hList7"/>
    <dgm:cxn modelId="{9B5DC893-BE3B-493F-AAFF-F8B1C690D04C}" type="presParOf" srcId="{53C08734-9219-4027-95B5-62DA2B850478}" destId="{FDE2A945-AC1A-4FB8-947D-9DEA020A6EBB}" srcOrd="2" destOrd="0" presId="urn:microsoft.com/office/officeart/2005/8/layout/hList7"/>
    <dgm:cxn modelId="{6EAAA55E-5402-49BF-9CB7-3E36E2181CC2}" type="presParOf" srcId="{53C08734-9219-4027-95B5-62DA2B850478}" destId="{D69F6830-EB28-4800-AE13-7BB8A1C6C09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62E057-686E-44C7-8548-2466BE3A4E99}" type="doc">
      <dgm:prSet loTypeId="urn:microsoft.com/office/officeart/2005/8/layout/StepDownProcess" loCatId="process" qsTypeId="urn:microsoft.com/office/officeart/2005/8/quickstyle/simple5" qsCatId="simple" csTypeId="urn:microsoft.com/office/officeart/2005/8/colors/colorful1" csCatId="colorful" phldr="1"/>
      <dgm:spPr/>
      <dgm:t>
        <a:bodyPr/>
        <a:lstStyle/>
        <a:p>
          <a:endParaRPr lang="tr-TR"/>
        </a:p>
      </dgm:t>
    </dgm:pt>
    <dgm:pt modelId="{130EE44D-1B62-4A85-A1EC-4EB47F60CEAA}">
      <dgm:prSet phldrT="[Metin]" custT="1"/>
      <dgm:spPr>
        <a:xfrm>
          <a:off x="0" y="329000"/>
          <a:ext cx="1419462" cy="925668"/>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tr-TR" sz="2400" b="1" dirty="0" smtClean="0">
              <a:solidFill>
                <a:sysClr val="window" lastClr="FFFFFF"/>
              </a:solidFill>
              <a:latin typeface="Calibri"/>
              <a:ea typeface="+mn-ea"/>
              <a:cs typeface="+mn-cs"/>
            </a:rPr>
            <a:t>Başarı Testleri</a:t>
          </a:r>
          <a:endParaRPr lang="tr-TR" sz="2400" b="1" dirty="0">
            <a:solidFill>
              <a:sysClr val="window" lastClr="FFFFFF"/>
            </a:solidFill>
            <a:latin typeface="Calibri"/>
            <a:ea typeface="+mn-ea"/>
            <a:cs typeface="+mn-cs"/>
          </a:endParaRPr>
        </a:p>
      </dgm:t>
    </dgm:pt>
    <dgm:pt modelId="{69053D3A-1CBC-46B0-919F-9F4364407DC2}" type="parTrans" cxnId="{AF6F5A9B-82DD-4467-9AAA-B02542CA0D8B}">
      <dgm:prSet/>
      <dgm:spPr/>
      <dgm:t>
        <a:bodyPr/>
        <a:lstStyle/>
        <a:p>
          <a:endParaRPr lang="tr-TR"/>
        </a:p>
      </dgm:t>
    </dgm:pt>
    <dgm:pt modelId="{9751B555-DFBD-455D-8612-06FDC1CDEFA1}" type="sibTrans" cxnId="{AF6F5A9B-82DD-4467-9AAA-B02542CA0D8B}">
      <dgm:prSet/>
      <dgm:spPr/>
      <dgm:t>
        <a:bodyPr/>
        <a:lstStyle/>
        <a:p>
          <a:endParaRPr lang="tr-TR"/>
        </a:p>
      </dgm:t>
    </dgm:pt>
    <dgm:pt modelId="{17318C8C-EA4E-4243-93E2-F386E147DB1D}">
      <dgm:prSet phldrT="[Metin]" custT="1"/>
      <dgm:spPr>
        <a:xfrm>
          <a:off x="1549238" y="184788"/>
          <a:ext cx="3425407" cy="1098628"/>
        </a:xfrm>
        <a:noFill/>
        <a:ln>
          <a:noFill/>
        </a:ln>
        <a:effectLst/>
      </dgm:spPr>
      <dgm:t>
        <a:bodyPr/>
        <a:lstStyle/>
        <a:p>
          <a:r>
            <a:rPr lang="tr-TR" sz="1600" dirty="0" smtClean="0">
              <a:solidFill>
                <a:sysClr val="windowText" lastClr="000000">
                  <a:hueOff val="0"/>
                  <a:satOff val="0"/>
                  <a:lumOff val="0"/>
                  <a:alphaOff val="0"/>
                </a:sysClr>
              </a:solidFill>
              <a:latin typeface="Calibri"/>
              <a:ea typeface="+mn-ea"/>
              <a:cs typeface="+mn-cs"/>
            </a:rPr>
            <a:t>Matematik Okuryazarlığı</a:t>
          </a:r>
          <a:endParaRPr lang="tr-TR" sz="1600" dirty="0">
            <a:solidFill>
              <a:sysClr val="windowText" lastClr="000000">
                <a:hueOff val="0"/>
                <a:satOff val="0"/>
                <a:lumOff val="0"/>
                <a:alphaOff val="0"/>
              </a:sysClr>
            </a:solidFill>
            <a:latin typeface="Calibri"/>
            <a:ea typeface="+mn-ea"/>
            <a:cs typeface="+mn-cs"/>
          </a:endParaRPr>
        </a:p>
      </dgm:t>
    </dgm:pt>
    <dgm:pt modelId="{DDD6EA42-FC47-4E45-8368-62C35F5F1EB8}" type="parTrans" cxnId="{220CFC20-0419-47CC-B181-759719BC6D22}">
      <dgm:prSet/>
      <dgm:spPr/>
      <dgm:t>
        <a:bodyPr/>
        <a:lstStyle/>
        <a:p>
          <a:endParaRPr lang="tr-TR"/>
        </a:p>
      </dgm:t>
    </dgm:pt>
    <dgm:pt modelId="{EB0237DC-A6AD-466B-AD5A-A879C0B688CB}" type="sibTrans" cxnId="{220CFC20-0419-47CC-B181-759719BC6D22}">
      <dgm:prSet/>
      <dgm:spPr/>
      <dgm:t>
        <a:bodyPr/>
        <a:lstStyle/>
        <a:p>
          <a:endParaRPr lang="tr-TR"/>
        </a:p>
      </dgm:t>
    </dgm:pt>
    <dgm:pt modelId="{7D02467C-64C6-4E02-9041-41725FEF6E7E}">
      <dgm:prSet phldrT="[Metin]" custT="1"/>
      <dgm:spPr>
        <a:xfrm>
          <a:off x="1549238" y="184788"/>
          <a:ext cx="3425407" cy="1098628"/>
        </a:xfrm>
        <a:noFill/>
        <a:ln>
          <a:noFill/>
        </a:ln>
        <a:effectLst/>
      </dgm:spPr>
      <dgm:t>
        <a:bodyPr/>
        <a:lstStyle/>
        <a:p>
          <a:r>
            <a:rPr lang="tr-TR" sz="1600" dirty="0" smtClean="0">
              <a:solidFill>
                <a:sysClr val="windowText" lastClr="000000">
                  <a:hueOff val="0"/>
                  <a:satOff val="0"/>
                  <a:lumOff val="0"/>
                  <a:alphaOff val="0"/>
                </a:sysClr>
              </a:solidFill>
              <a:latin typeface="Calibri"/>
              <a:ea typeface="+mn-ea"/>
              <a:cs typeface="+mn-cs"/>
            </a:rPr>
            <a:t>Fen Okuryazarlığı</a:t>
          </a:r>
          <a:endParaRPr lang="tr-TR" sz="1600" dirty="0">
            <a:solidFill>
              <a:sysClr val="windowText" lastClr="000000">
                <a:hueOff val="0"/>
                <a:satOff val="0"/>
                <a:lumOff val="0"/>
                <a:alphaOff val="0"/>
              </a:sysClr>
            </a:solidFill>
            <a:latin typeface="Calibri"/>
            <a:ea typeface="+mn-ea"/>
            <a:cs typeface="+mn-cs"/>
          </a:endParaRPr>
        </a:p>
      </dgm:t>
    </dgm:pt>
    <dgm:pt modelId="{DC49D7F4-E881-4EB3-9D7B-2AAF378ED034}" type="parTrans" cxnId="{CFBBFC8A-74D6-486E-A2F8-BA5AF1265884}">
      <dgm:prSet/>
      <dgm:spPr/>
      <dgm:t>
        <a:bodyPr/>
        <a:lstStyle/>
        <a:p>
          <a:endParaRPr lang="tr-TR"/>
        </a:p>
      </dgm:t>
    </dgm:pt>
    <dgm:pt modelId="{6D728B66-A233-4F77-9078-5BBD0B4CBA79}" type="sibTrans" cxnId="{CFBBFC8A-74D6-486E-A2F8-BA5AF1265884}">
      <dgm:prSet/>
      <dgm:spPr/>
      <dgm:t>
        <a:bodyPr/>
        <a:lstStyle/>
        <a:p>
          <a:endParaRPr lang="tr-TR"/>
        </a:p>
      </dgm:t>
    </dgm:pt>
    <dgm:pt modelId="{04AA5F04-3171-4DF5-AE4F-FB26C62BEBFF}">
      <dgm:prSet phldrT="[Metin]" custT="1"/>
      <dgm:spPr>
        <a:xfrm>
          <a:off x="1224283" y="1584197"/>
          <a:ext cx="1500304" cy="998579"/>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tr-TR" sz="2400" b="1" dirty="0" smtClean="0">
              <a:solidFill>
                <a:sysClr val="window" lastClr="FFFFFF"/>
              </a:solidFill>
              <a:latin typeface="Calibri"/>
              <a:ea typeface="+mn-ea"/>
              <a:cs typeface="+mn-cs"/>
            </a:rPr>
            <a:t>Öğrenci Anketi</a:t>
          </a:r>
          <a:endParaRPr lang="tr-TR" sz="2400" b="1" dirty="0">
            <a:solidFill>
              <a:sysClr val="window" lastClr="FFFFFF"/>
            </a:solidFill>
            <a:latin typeface="Calibri"/>
            <a:ea typeface="+mn-ea"/>
            <a:cs typeface="+mn-cs"/>
          </a:endParaRPr>
        </a:p>
      </dgm:t>
    </dgm:pt>
    <dgm:pt modelId="{D0F77182-D0DA-4223-921E-774EBC129C3B}" type="parTrans" cxnId="{37817850-ADBB-4B03-AE2E-1951DB406FE1}">
      <dgm:prSet/>
      <dgm:spPr/>
      <dgm:t>
        <a:bodyPr/>
        <a:lstStyle/>
        <a:p>
          <a:endParaRPr lang="tr-TR"/>
        </a:p>
      </dgm:t>
    </dgm:pt>
    <dgm:pt modelId="{AB732EDF-4EF6-4EBA-AAD2-AAC7BBDA8F22}" type="sibTrans" cxnId="{37817850-ADBB-4B03-AE2E-1951DB406FE1}">
      <dgm:prSet/>
      <dgm:spPr/>
      <dgm:t>
        <a:bodyPr/>
        <a:lstStyle/>
        <a:p>
          <a:endParaRPr lang="tr-TR"/>
        </a:p>
      </dgm:t>
    </dgm:pt>
    <dgm:pt modelId="{216BC115-69F1-4FFA-9D89-C78E2910EA2C}">
      <dgm:prSet phldrT="[Metin]" custT="1"/>
      <dgm:spPr>
        <a:xfrm>
          <a:off x="2744642" y="3037171"/>
          <a:ext cx="1627538" cy="892868"/>
        </a:xfrm>
        <a:gradFill rotWithShape="0">
          <a:gsLst>
            <a:gs pos="0">
              <a:srgbClr val="8064A2">
                <a:hueOff val="0"/>
                <a:satOff val="0"/>
                <a:lumOff val="0"/>
                <a:alphaOff val="0"/>
                <a:shade val="51000"/>
                <a:satMod val="130000"/>
              </a:srgbClr>
            </a:gs>
            <a:gs pos="80000">
              <a:srgbClr val="8064A2">
                <a:hueOff val="0"/>
                <a:satOff val="0"/>
                <a:lumOff val="0"/>
                <a:alphaOff val="0"/>
                <a:shade val="93000"/>
                <a:satMod val="130000"/>
              </a:srgbClr>
            </a:gs>
            <a:gs pos="100000">
              <a:srgbClr val="8064A2">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tr-TR" sz="2400" b="1" dirty="0" smtClean="0">
              <a:solidFill>
                <a:sysClr val="window" lastClr="FFFFFF"/>
              </a:solidFill>
              <a:latin typeface="Calibri"/>
              <a:ea typeface="+mn-ea"/>
              <a:cs typeface="+mn-cs"/>
            </a:rPr>
            <a:t>Okul Anketi</a:t>
          </a:r>
          <a:endParaRPr lang="tr-TR" sz="2400" b="1" dirty="0">
            <a:solidFill>
              <a:sysClr val="window" lastClr="FFFFFF"/>
            </a:solidFill>
            <a:latin typeface="Calibri"/>
            <a:ea typeface="+mn-ea"/>
            <a:cs typeface="+mn-cs"/>
          </a:endParaRPr>
        </a:p>
      </dgm:t>
    </dgm:pt>
    <dgm:pt modelId="{DB32B47F-83B4-4AA8-8AB7-837F87A6B1BA}" type="parTrans" cxnId="{EEAA3C20-3922-4CDE-8E72-C81B4C8BBC2B}">
      <dgm:prSet/>
      <dgm:spPr/>
      <dgm:t>
        <a:bodyPr/>
        <a:lstStyle/>
        <a:p>
          <a:endParaRPr lang="tr-TR"/>
        </a:p>
      </dgm:t>
    </dgm:pt>
    <dgm:pt modelId="{8E746AD9-DF26-4CAA-8B85-400608F0FA78}" type="sibTrans" cxnId="{EEAA3C20-3922-4CDE-8E72-C81B4C8BBC2B}">
      <dgm:prSet/>
      <dgm:spPr/>
      <dgm:t>
        <a:bodyPr/>
        <a:lstStyle/>
        <a:p>
          <a:endParaRPr lang="tr-TR"/>
        </a:p>
      </dgm:t>
    </dgm:pt>
    <dgm:pt modelId="{D098CCD2-91C6-4DDF-8CA2-CE882638C96A}">
      <dgm:prSet phldrT="[Metin]" custT="1"/>
      <dgm:spPr>
        <a:xfrm>
          <a:off x="4481687" y="2935282"/>
          <a:ext cx="3273803" cy="1098628"/>
        </a:xfrm>
        <a:noFill/>
        <a:ln>
          <a:noFill/>
        </a:ln>
        <a:effectLst/>
      </dgm:spPr>
      <dgm:t>
        <a:bodyPr/>
        <a:lstStyle/>
        <a:p>
          <a:r>
            <a:rPr lang="tr-TR" sz="1600" dirty="0" smtClean="0">
              <a:solidFill>
                <a:sysClr val="windowText" lastClr="000000">
                  <a:hueOff val="0"/>
                  <a:satOff val="0"/>
                  <a:lumOff val="0"/>
                  <a:alphaOff val="0"/>
                </a:sysClr>
              </a:solidFill>
              <a:latin typeface="Calibri"/>
              <a:ea typeface="+mn-ea"/>
              <a:cs typeface="+mn-cs"/>
            </a:rPr>
            <a:t>Okulların fizikî, sosyoekonomik ve eğitim ortamları ile ilgili veriler toplanmaktadır.</a:t>
          </a:r>
          <a:endParaRPr lang="tr-TR" sz="1600" dirty="0">
            <a:solidFill>
              <a:sysClr val="windowText" lastClr="000000">
                <a:hueOff val="0"/>
                <a:satOff val="0"/>
                <a:lumOff val="0"/>
                <a:alphaOff val="0"/>
              </a:sysClr>
            </a:solidFill>
            <a:latin typeface="Calibri"/>
            <a:ea typeface="+mn-ea"/>
            <a:cs typeface="+mn-cs"/>
          </a:endParaRPr>
        </a:p>
      </dgm:t>
    </dgm:pt>
    <dgm:pt modelId="{3823FAE1-CF32-4CD5-8554-2480AF2B5A26}" type="parTrans" cxnId="{7EF54548-9CDE-4A60-AB91-A35283E770B7}">
      <dgm:prSet/>
      <dgm:spPr/>
      <dgm:t>
        <a:bodyPr/>
        <a:lstStyle/>
        <a:p>
          <a:endParaRPr lang="tr-TR"/>
        </a:p>
      </dgm:t>
    </dgm:pt>
    <dgm:pt modelId="{1B87CB94-E267-49D7-BE18-98F03B7CF358}" type="sibTrans" cxnId="{7EF54548-9CDE-4A60-AB91-A35283E770B7}">
      <dgm:prSet/>
      <dgm:spPr/>
      <dgm:t>
        <a:bodyPr/>
        <a:lstStyle/>
        <a:p>
          <a:endParaRPr lang="tr-TR"/>
        </a:p>
      </dgm:t>
    </dgm:pt>
    <dgm:pt modelId="{6A2F1671-EA13-4FD9-9EFB-28C3780BB5F4}">
      <dgm:prSet phldrT="[Metin]" custT="1"/>
      <dgm:spPr>
        <a:xfrm>
          <a:off x="1549238" y="184788"/>
          <a:ext cx="3425407" cy="1098628"/>
        </a:xfrm>
        <a:noFill/>
        <a:ln>
          <a:noFill/>
        </a:ln>
        <a:effectLst/>
      </dgm:spPr>
      <dgm:t>
        <a:bodyPr/>
        <a:lstStyle/>
        <a:p>
          <a:r>
            <a:rPr lang="tr-TR" sz="1600" dirty="0" smtClean="0">
              <a:solidFill>
                <a:sysClr val="windowText" lastClr="000000">
                  <a:hueOff val="0"/>
                  <a:satOff val="0"/>
                  <a:lumOff val="0"/>
                  <a:alphaOff val="0"/>
                </a:sysClr>
              </a:solidFill>
              <a:latin typeface="Calibri"/>
              <a:ea typeface="+mn-ea"/>
              <a:cs typeface="+mn-cs"/>
            </a:rPr>
            <a:t>Okuma Becerileri Okuryazarlığı</a:t>
          </a:r>
          <a:endParaRPr lang="tr-TR" sz="1600" dirty="0">
            <a:solidFill>
              <a:sysClr val="windowText" lastClr="000000">
                <a:hueOff val="0"/>
                <a:satOff val="0"/>
                <a:lumOff val="0"/>
                <a:alphaOff val="0"/>
              </a:sysClr>
            </a:solidFill>
            <a:latin typeface="Calibri"/>
            <a:ea typeface="+mn-ea"/>
            <a:cs typeface="+mn-cs"/>
          </a:endParaRPr>
        </a:p>
      </dgm:t>
    </dgm:pt>
    <dgm:pt modelId="{D90EAD9F-B4CE-494A-9278-44D59F810BE5}" type="parTrans" cxnId="{D63259D9-FF0D-49CF-A6E4-2E58690A672D}">
      <dgm:prSet/>
      <dgm:spPr/>
      <dgm:t>
        <a:bodyPr/>
        <a:lstStyle/>
        <a:p>
          <a:endParaRPr lang="tr-TR"/>
        </a:p>
      </dgm:t>
    </dgm:pt>
    <dgm:pt modelId="{A1E9BB93-438F-4E0C-96DE-FAAF95981B67}" type="sibTrans" cxnId="{D63259D9-FF0D-49CF-A6E4-2E58690A672D}">
      <dgm:prSet/>
      <dgm:spPr/>
      <dgm:t>
        <a:bodyPr/>
        <a:lstStyle/>
        <a:p>
          <a:endParaRPr lang="tr-TR"/>
        </a:p>
      </dgm:t>
    </dgm:pt>
    <dgm:pt modelId="{0F21F734-374B-4080-8C9E-8CC91230885D}">
      <dgm:prSet phldrT="[Metin]" custT="1"/>
      <dgm:spPr>
        <a:xfrm>
          <a:off x="2808379" y="1584201"/>
          <a:ext cx="4196529" cy="1096804"/>
        </a:xfrm>
        <a:noFill/>
        <a:ln>
          <a:noFill/>
        </a:ln>
        <a:effectLst/>
      </dgm:spPr>
      <dgm:t>
        <a:bodyPr/>
        <a:lstStyle/>
        <a:p>
          <a:endParaRPr lang="tr-TR" sz="1100" dirty="0">
            <a:solidFill>
              <a:sysClr val="windowText" lastClr="000000">
                <a:hueOff val="0"/>
                <a:satOff val="0"/>
                <a:lumOff val="0"/>
                <a:alphaOff val="0"/>
              </a:sysClr>
            </a:solidFill>
            <a:latin typeface="Calibri"/>
            <a:ea typeface="+mn-ea"/>
            <a:cs typeface="+mn-cs"/>
          </a:endParaRPr>
        </a:p>
      </dgm:t>
    </dgm:pt>
    <dgm:pt modelId="{D31F943D-AD69-4272-B2D1-7D75A891DFF0}" type="sibTrans" cxnId="{1B199F0D-8991-43A5-A76A-C2833CE8906C}">
      <dgm:prSet/>
      <dgm:spPr/>
      <dgm:t>
        <a:bodyPr/>
        <a:lstStyle/>
        <a:p>
          <a:endParaRPr lang="tr-TR"/>
        </a:p>
      </dgm:t>
    </dgm:pt>
    <dgm:pt modelId="{20657D6E-5142-46DB-A151-02CA8D2F3408}" type="parTrans" cxnId="{1B199F0D-8991-43A5-A76A-C2833CE8906C}">
      <dgm:prSet/>
      <dgm:spPr/>
      <dgm:t>
        <a:bodyPr/>
        <a:lstStyle/>
        <a:p>
          <a:endParaRPr lang="tr-TR"/>
        </a:p>
      </dgm:t>
    </dgm:pt>
    <dgm:pt modelId="{5039011F-C076-4224-B5C7-66C41AB4164A}">
      <dgm:prSet phldrT="[Metin]" custT="1"/>
      <dgm:spPr>
        <a:xfrm>
          <a:off x="2808379" y="1584201"/>
          <a:ext cx="4196529" cy="1096804"/>
        </a:xfrm>
        <a:noFill/>
        <a:ln>
          <a:noFill/>
        </a:ln>
        <a:effectLst/>
      </dgm:spPr>
      <dgm:t>
        <a:bodyPr/>
        <a:lstStyle/>
        <a:p>
          <a:r>
            <a:rPr lang="tr-TR" sz="1600" dirty="0" smtClean="0">
              <a:solidFill>
                <a:sysClr val="windowText" lastClr="000000">
                  <a:hueOff val="0"/>
                  <a:satOff val="0"/>
                  <a:lumOff val="0"/>
                  <a:alphaOff val="0"/>
                </a:sysClr>
              </a:solidFill>
              <a:latin typeface="Calibri"/>
              <a:ea typeface="+mn-ea"/>
              <a:cs typeface="+mn-cs"/>
            </a:rPr>
            <a:t>Öğrencilerin motivasyonları, kendileri hakkındaki görüşleri, öğrenme biçimleri, okul ortamları ve aileleri ile ilgili veriler;</a:t>
          </a:r>
          <a:endParaRPr lang="tr-TR" sz="1600" dirty="0">
            <a:solidFill>
              <a:sysClr val="windowText" lastClr="000000">
                <a:hueOff val="0"/>
                <a:satOff val="0"/>
                <a:lumOff val="0"/>
                <a:alphaOff val="0"/>
              </a:sysClr>
            </a:solidFill>
            <a:latin typeface="Calibri"/>
            <a:ea typeface="+mn-ea"/>
            <a:cs typeface="+mn-cs"/>
          </a:endParaRPr>
        </a:p>
      </dgm:t>
    </dgm:pt>
    <dgm:pt modelId="{FBF30E79-7F23-4B1D-927B-B523A719F418}" type="parTrans" cxnId="{4D32AC6B-F046-4F62-898D-B083E24EB9AA}">
      <dgm:prSet/>
      <dgm:spPr/>
      <dgm:t>
        <a:bodyPr/>
        <a:lstStyle/>
        <a:p>
          <a:endParaRPr lang="tr-TR"/>
        </a:p>
      </dgm:t>
    </dgm:pt>
    <dgm:pt modelId="{3DDF8EE7-866B-47A3-B228-398E46BAD1B4}" type="sibTrans" cxnId="{4D32AC6B-F046-4F62-898D-B083E24EB9AA}">
      <dgm:prSet/>
      <dgm:spPr/>
      <dgm:t>
        <a:bodyPr/>
        <a:lstStyle/>
        <a:p>
          <a:endParaRPr lang="tr-TR"/>
        </a:p>
      </dgm:t>
    </dgm:pt>
    <dgm:pt modelId="{4C4256D9-2A32-48B6-B775-052F872FF5D8}" type="pres">
      <dgm:prSet presAssocID="{EE62E057-686E-44C7-8548-2466BE3A4E99}" presName="rootnode" presStyleCnt="0">
        <dgm:presLayoutVars>
          <dgm:chMax/>
          <dgm:chPref/>
          <dgm:dir/>
          <dgm:animLvl val="lvl"/>
        </dgm:presLayoutVars>
      </dgm:prSet>
      <dgm:spPr/>
      <dgm:t>
        <a:bodyPr/>
        <a:lstStyle/>
        <a:p>
          <a:endParaRPr lang="tr-TR"/>
        </a:p>
      </dgm:t>
    </dgm:pt>
    <dgm:pt modelId="{2F2E01E4-2F2A-4DEA-B479-26EDF85FCEAC}" type="pres">
      <dgm:prSet presAssocID="{130EE44D-1B62-4A85-A1EC-4EB47F60CEAA}" presName="composite" presStyleCnt="0"/>
      <dgm:spPr/>
      <dgm:t>
        <a:bodyPr/>
        <a:lstStyle/>
        <a:p>
          <a:endParaRPr lang="tr-TR"/>
        </a:p>
      </dgm:t>
    </dgm:pt>
    <dgm:pt modelId="{66EDF7A6-5480-49D4-9727-936BB6E1E2AD}" type="pres">
      <dgm:prSet presAssocID="{130EE44D-1B62-4A85-A1EC-4EB47F60CEAA}" presName="bentUpArrow1" presStyleLbl="alignImgPlace1" presStyleIdx="0" presStyleCnt="2" custScaleX="78097" custScaleY="84970" custLinFactNeighborX="2674" custLinFactNeighborY="-18598"/>
      <dgm:spPr>
        <a:xfrm rot="5400000">
          <a:off x="166950" y="1345466"/>
          <a:ext cx="980179" cy="1025637"/>
        </a:xfrm>
        <a:prstGeom prst="bentUpArrow">
          <a:avLst>
            <a:gd name="adj1" fmla="val 32840"/>
            <a:gd name="adj2" fmla="val 25000"/>
            <a:gd name="adj3" fmla="val 35780"/>
          </a:avLst>
        </a:prstGeom>
        <a:solidFill>
          <a:srgbClr val="4F81BD">
            <a:tint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tr-TR"/>
        </a:p>
      </dgm:t>
    </dgm:pt>
    <dgm:pt modelId="{3E2F9334-2CBE-4AA5-A841-2E7EB1E3DE1A}" type="pres">
      <dgm:prSet presAssocID="{130EE44D-1B62-4A85-A1EC-4EB47F60CEAA}" presName="ParentText" presStyleLbl="node1" presStyleIdx="0" presStyleCnt="3" custScaleX="73096" custScaleY="68100" custLinFactNeighborX="-32171" custLinFactNeighborY="-1857">
        <dgm:presLayoutVars>
          <dgm:chMax val="1"/>
          <dgm:chPref val="1"/>
          <dgm:bulletEnabled val="1"/>
        </dgm:presLayoutVars>
      </dgm:prSet>
      <dgm:spPr>
        <a:prstGeom prst="roundRect">
          <a:avLst>
            <a:gd name="adj" fmla="val 16670"/>
          </a:avLst>
        </a:prstGeom>
      </dgm:spPr>
      <dgm:t>
        <a:bodyPr/>
        <a:lstStyle/>
        <a:p>
          <a:endParaRPr lang="tr-TR"/>
        </a:p>
      </dgm:t>
    </dgm:pt>
    <dgm:pt modelId="{DD6CFD26-6548-4CBA-B583-B2C55CBA2BE6}" type="pres">
      <dgm:prSet presAssocID="{130EE44D-1B62-4A85-A1EC-4EB47F60CEAA}" presName="ChildText" presStyleLbl="revTx" presStyleIdx="0" presStyleCnt="3" custScaleX="287705" custLinFactNeighborX="84772" custLinFactNeighborY="-4647">
        <dgm:presLayoutVars>
          <dgm:chMax val="0"/>
          <dgm:chPref val="0"/>
          <dgm:bulletEnabled val="1"/>
        </dgm:presLayoutVars>
      </dgm:prSet>
      <dgm:spPr>
        <a:prstGeom prst="rect">
          <a:avLst/>
        </a:prstGeom>
      </dgm:spPr>
      <dgm:t>
        <a:bodyPr/>
        <a:lstStyle/>
        <a:p>
          <a:endParaRPr lang="tr-TR"/>
        </a:p>
      </dgm:t>
    </dgm:pt>
    <dgm:pt modelId="{56F4C234-B421-44FE-8C3A-822CE74B4895}" type="pres">
      <dgm:prSet presAssocID="{9751B555-DFBD-455D-8612-06FDC1CDEFA1}" presName="sibTrans" presStyleCnt="0"/>
      <dgm:spPr/>
      <dgm:t>
        <a:bodyPr/>
        <a:lstStyle/>
        <a:p>
          <a:endParaRPr lang="tr-TR"/>
        </a:p>
      </dgm:t>
    </dgm:pt>
    <dgm:pt modelId="{50E9E533-4173-4A5B-B6B1-FB74007D334D}" type="pres">
      <dgm:prSet presAssocID="{04AA5F04-3171-4DF5-AE4F-FB26C62BEBFF}" presName="composite" presStyleCnt="0"/>
      <dgm:spPr/>
      <dgm:t>
        <a:bodyPr/>
        <a:lstStyle/>
        <a:p>
          <a:endParaRPr lang="tr-TR"/>
        </a:p>
      </dgm:t>
    </dgm:pt>
    <dgm:pt modelId="{2E89FE02-6E24-4FA7-AB8F-F380C0B609ED}" type="pres">
      <dgm:prSet presAssocID="{04AA5F04-3171-4DF5-AE4F-FB26C62BEBFF}" presName="bentUpArrow1" presStyleLbl="alignImgPlace1" presStyleIdx="1" presStyleCnt="2" custScaleX="90128" custScaleY="84177" custLinFactNeighborX="-40054" custLinFactNeighborY="-13932"/>
      <dgm:spPr>
        <a:xfrm rot="5400000">
          <a:off x="1618600" y="2629968"/>
          <a:ext cx="971031" cy="1183639"/>
        </a:xfrm>
        <a:prstGeom prst="bentUpArrow">
          <a:avLst>
            <a:gd name="adj1" fmla="val 32840"/>
            <a:gd name="adj2" fmla="val 25000"/>
            <a:gd name="adj3" fmla="val 35780"/>
          </a:avLst>
        </a:prstGeom>
        <a:solidFill>
          <a:srgbClr val="4F81BD">
            <a:tint val="50000"/>
            <a:hueOff val="-13089511"/>
            <a:satOff val="-703"/>
            <a:lumOff val="11364"/>
            <a:alphaOff val="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tr-TR"/>
        </a:p>
      </dgm:t>
    </dgm:pt>
    <dgm:pt modelId="{8D8A8E48-029D-4D7E-B38C-75A046D92D8B}" type="pres">
      <dgm:prSet presAssocID="{04AA5F04-3171-4DF5-AE4F-FB26C62BEBFF}" presName="ParentText" presStyleLbl="node1" presStyleIdx="1" presStyleCnt="3" custScaleX="77259" custScaleY="73464" custLinFactNeighborX="-38326" custLinFactNeighborY="-3183">
        <dgm:presLayoutVars>
          <dgm:chMax val="1"/>
          <dgm:chPref val="1"/>
          <dgm:bulletEnabled val="1"/>
        </dgm:presLayoutVars>
      </dgm:prSet>
      <dgm:spPr>
        <a:prstGeom prst="roundRect">
          <a:avLst>
            <a:gd name="adj" fmla="val 16670"/>
          </a:avLst>
        </a:prstGeom>
      </dgm:spPr>
      <dgm:t>
        <a:bodyPr/>
        <a:lstStyle/>
        <a:p>
          <a:endParaRPr lang="tr-TR"/>
        </a:p>
      </dgm:t>
    </dgm:pt>
    <dgm:pt modelId="{F0F55FE4-5504-47C8-B6FD-2149A2B8BD83}" type="pres">
      <dgm:prSet presAssocID="{04AA5F04-3171-4DF5-AE4F-FB26C62BEBFF}" presName="ChildText" presStyleLbl="revTx" presStyleIdx="1" presStyleCnt="3" custScaleX="297128" custScaleY="99834" custLinFactNeighborX="36167" custLinFactNeighborY="595">
        <dgm:presLayoutVars>
          <dgm:chMax val="0"/>
          <dgm:chPref val="0"/>
          <dgm:bulletEnabled val="1"/>
        </dgm:presLayoutVars>
      </dgm:prSet>
      <dgm:spPr>
        <a:prstGeom prst="rect">
          <a:avLst/>
        </a:prstGeom>
      </dgm:spPr>
      <dgm:t>
        <a:bodyPr/>
        <a:lstStyle/>
        <a:p>
          <a:endParaRPr lang="tr-TR"/>
        </a:p>
      </dgm:t>
    </dgm:pt>
    <dgm:pt modelId="{7D8F9F62-566F-41AB-A94C-1D08CCF0BB93}" type="pres">
      <dgm:prSet presAssocID="{AB732EDF-4EF6-4EBA-AAD2-AAC7BBDA8F22}" presName="sibTrans" presStyleCnt="0"/>
      <dgm:spPr/>
      <dgm:t>
        <a:bodyPr/>
        <a:lstStyle/>
        <a:p>
          <a:endParaRPr lang="tr-TR"/>
        </a:p>
      </dgm:t>
    </dgm:pt>
    <dgm:pt modelId="{08852618-5240-4486-80A1-8C4E2F7C3B73}" type="pres">
      <dgm:prSet presAssocID="{216BC115-69F1-4FFA-9D89-C78E2910EA2C}" presName="composite" presStyleCnt="0"/>
      <dgm:spPr/>
      <dgm:t>
        <a:bodyPr/>
        <a:lstStyle/>
        <a:p>
          <a:endParaRPr lang="tr-TR"/>
        </a:p>
      </dgm:t>
    </dgm:pt>
    <dgm:pt modelId="{1A4AC3BC-7C7F-40FC-A724-7B6898B94888}" type="pres">
      <dgm:prSet presAssocID="{216BC115-69F1-4FFA-9D89-C78E2910EA2C}" presName="ParentText" presStyleLbl="node1" presStyleIdx="2" presStyleCnt="3" custScaleX="83811" custScaleY="65687" custLinFactNeighborX="-61367" custLinFactNeighborY="3740">
        <dgm:presLayoutVars>
          <dgm:chMax val="1"/>
          <dgm:chPref val="1"/>
          <dgm:bulletEnabled val="1"/>
        </dgm:presLayoutVars>
      </dgm:prSet>
      <dgm:spPr>
        <a:prstGeom prst="roundRect">
          <a:avLst>
            <a:gd name="adj" fmla="val 16670"/>
          </a:avLst>
        </a:prstGeom>
      </dgm:spPr>
      <dgm:t>
        <a:bodyPr/>
        <a:lstStyle/>
        <a:p>
          <a:endParaRPr lang="tr-TR"/>
        </a:p>
      </dgm:t>
    </dgm:pt>
    <dgm:pt modelId="{B851EB16-E704-47D1-B993-50CAEE665290}" type="pres">
      <dgm:prSet presAssocID="{216BC115-69F1-4FFA-9D89-C78E2910EA2C}" presName="FinalChildText" presStyleLbl="revTx" presStyleIdx="2" presStyleCnt="3" custScaleX="231796" custLinFactNeighborX="-21854" custLinFactNeighborY="4780">
        <dgm:presLayoutVars>
          <dgm:chMax val="0"/>
          <dgm:chPref val="0"/>
          <dgm:bulletEnabled val="1"/>
        </dgm:presLayoutVars>
      </dgm:prSet>
      <dgm:spPr>
        <a:prstGeom prst="rect">
          <a:avLst/>
        </a:prstGeom>
      </dgm:spPr>
      <dgm:t>
        <a:bodyPr/>
        <a:lstStyle/>
        <a:p>
          <a:endParaRPr lang="tr-TR"/>
        </a:p>
      </dgm:t>
    </dgm:pt>
  </dgm:ptLst>
  <dgm:cxnLst>
    <dgm:cxn modelId="{1B199F0D-8991-43A5-A76A-C2833CE8906C}" srcId="{5039011F-C076-4224-B5C7-66C41AB4164A}" destId="{0F21F734-374B-4080-8C9E-8CC91230885D}" srcOrd="0" destOrd="0" parTransId="{20657D6E-5142-46DB-A151-02CA8D2F3408}" sibTransId="{D31F943D-AD69-4272-B2D1-7D75A891DFF0}"/>
    <dgm:cxn modelId="{4D32AC6B-F046-4F62-898D-B083E24EB9AA}" srcId="{04AA5F04-3171-4DF5-AE4F-FB26C62BEBFF}" destId="{5039011F-C076-4224-B5C7-66C41AB4164A}" srcOrd="0" destOrd="0" parTransId="{FBF30E79-7F23-4B1D-927B-B523A719F418}" sibTransId="{3DDF8EE7-866B-47A3-B228-398E46BAD1B4}"/>
    <dgm:cxn modelId="{AF6F5A9B-82DD-4467-9AAA-B02542CA0D8B}" srcId="{EE62E057-686E-44C7-8548-2466BE3A4E99}" destId="{130EE44D-1B62-4A85-A1EC-4EB47F60CEAA}" srcOrd="0" destOrd="0" parTransId="{69053D3A-1CBC-46B0-919F-9F4364407DC2}" sibTransId="{9751B555-DFBD-455D-8612-06FDC1CDEFA1}"/>
    <dgm:cxn modelId="{F2B8245D-2179-4EDD-B303-587A07E89DF1}" type="presOf" srcId="{EE62E057-686E-44C7-8548-2466BE3A4E99}" destId="{4C4256D9-2A32-48B6-B775-052F872FF5D8}" srcOrd="0" destOrd="0" presId="urn:microsoft.com/office/officeart/2005/8/layout/StepDownProcess"/>
    <dgm:cxn modelId="{E7F13755-F40B-44C0-AC26-EB263AE2EE3F}" type="presOf" srcId="{7D02467C-64C6-4E02-9041-41725FEF6E7E}" destId="{DD6CFD26-6548-4CBA-B583-B2C55CBA2BE6}" srcOrd="0" destOrd="1" presId="urn:microsoft.com/office/officeart/2005/8/layout/StepDownProcess"/>
    <dgm:cxn modelId="{CFBBFC8A-74D6-486E-A2F8-BA5AF1265884}" srcId="{130EE44D-1B62-4A85-A1EC-4EB47F60CEAA}" destId="{7D02467C-64C6-4E02-9041-41725FEF6E7E}" srcOrd="1" destOrd="0" parTransId="{DC49D7F4-E881-4EB3-9D7B-2AAF378ED034}" sibTransId="{6D728B66-A233-4F77-9078-5BBD0B4CBA79}"/>
    <dgm:cxn modelId="{353A3DDB-9D76-4E75-ABEF-12D0E0E65B4E}" type="presOf" srcId="{17318C8C-EA4E-4243-93E2-F386E147DB1D}" destId="{DD6CFD26-6548-4CBA-B583-B2C55CBA2BE6}" srcOrd="0" destOrd="0" presId="urn:microsoft.com/office/officeart/2005/8/layout/StepDownProcess"/>
    <dgm:cxn modelId="{6F6217B2-EC08-488A-93DA-0C3B425E5DBA}" type="presOf" srcId="{216BC115-69F1-4FFA-9D89-C78E2910EA2C}" destId="{1A4AC3BC-7C7F-40FC-A724-7B6898B94888}" srcOrd="0" destOrd="0" presId="urn:microsoft.com/office/officeart/2005/8/layout/StepDownProcess"/>
    <dgm:cxn modelId="{220CFC20-0419-47CC-B181-759719BC6D22}" srcId="{130EE44D-1B62-4A85-A1EC-4EB47F60CEAA}" destId="{17318C8C-EA4E-4243-93E2-F386E147DB1D}" srcOrd="0" destOrd="0" parTransId="{DDD6EA42-FC47-4E45-8368-62C35F5F1EB8}" sibTransId="{EB0237DC-A6AD-466B-AD5A-A879C0B688CB}"/>
    <dgm:cxn modelId="{E135A2FF-A0C8-49B4-88C6-ED2922F28645}" type="presOf" srcId="{D098CCD2-91C6-4DDF-8CA2-CE882638C96A}" destId="{B851EB16-E704-47D1-B993-50CAEE665290}" srcOrd="0" destOrd="0" presId="urn:microsoft.com/office/officeart/2005/8/layout/StepDownProcess"/>
    <dgm:cxn modelId="{EEAA3C20-3922-4CDE-8E72-C81B4C8BBC2B}" srcId="{EE62E057-686E-44C7-8548-2466BE3A4E99}" destId="{216BC115-69F1-4FFA-9D89-C78E2910EA2C}" srcOrd="2" destOrd="0" parTransId="{DB32B47F-83B4-4AA8-8AB7-837F87A6B1BA}" sibTransId="{8E746AD9-DF26-4CAA-8B85-400608F0FA78}"/>
    <dgm:cxn modelId="{95F1EE3E-4C14-4943-9A82-830BF61DE29F}" type="presOf" srcId="{5039011F-C076-4224-B5C7-66C41AB4164A}" destId="{F0F55FE4-5504-47C8-B6FD-2149A2B8BD83}" srcOrd="0" destOrd="0" presId="urn:microsoft.com/office/officeart/2005/8/layout/StepDownProcess"/>
    <dgm:cxn modelId="{94FBE58A-45A0-465C-AEBB-D704D63D4EC3}" type="presOf" srcId="{130EE44D-1B62-4A85-A1EC-4EB47F60CEAA}" destId="{3E2F9334-2CBE-4AA5-A841-2E7EB1E3DE1A}" srcOrd="0" destOrd="0" presId="urn:microsoft.com/office/officeart/2005/8/layout/StepDownProcess"/>
    <dgm:cxn modelId="{BA2ACB80-1C32-4E95-BA01-047D69760141}" type="presOf" srcId="{0F21F734-374B-4080-8C9E-8CC91230885D}" destId="{F0F55FE4-5504-47C8-B6FD-2149A2B8BD83}" srcOrd="0" destOrd="1" presId="urn:microsoft.com/office/officeart/2005/8/layout/StepDownProcess"/>
    <dgm:cxn modelId="{37817850-ADBB-4B03-AE2E-1951DB406FE1}" srcId="{EE62E057-686E-44C7-8548-2466BE3A4E99}" destId="{04AA5F04-3171-4DF5-AE4F-FB26C62BEBFF}" srcOrd="1" destOrd="0" parTransId="{D0F77182-D0DA-4223-921E-774EBC129C3B}" sibTransId="{AB732EDF-4EF6-4EBA-AAD2-AAC7BBDA8F22}"/>
    <dgm:cxn modelId="{43D723FB-5EBE-4D06-B648-1A51DB8C93A0}" type="presOf" srcId="{6A2F1671-EA13-4FD9-9EFB-28C3780BB5F4}" destId="{DD6CFD26-6548-4CBA-B583-B2C55CBA2BE6}" srcOrd="0" destOrd="2" presId="urn:microsoft.com/office/officeart/2005/8/layout/StepDownProcess"/>
    <dgm:cxn modelId="{D63259D9-FF0D-49CF-A6E4-2E58690A672D}" srcId="{130EE44D-1B62-4A85-A1EC-4EB47F60CEAA}" destId="{6A2F1671-EA13-4FD9-9EFB-28C3780BB5F4}" srcOrd="2" destOrd="0" parTransId="{D90EAD9F-B4CE-494A-9278-44D59F810BE5}" sibTransId="{A1E9BB93-438F-4E0C-96DE-FAAF95981B67}"/>
    <dgm:cxn modelId="{2EAC9A9A-1E60-4507-83C7-4A5142805164}" type="presOf" srcId="{04AA5F04-3171-4DF5-AE4F-FB26C62BEBFF}" destId="{8D8A8E48-029D-4D7E-B38C-75A046D92D8B}" srcOrd="0" destOrd="0" presId="urn:microsoft.com/office/officeart/2005/8/layout/StepDownProcess"/>
    <dgm:cxn modelId="{7EF54548-9CDE-4A60-AB91-A35283E770B7}" srcId="{216BC115-69F1-4FFA-9D89-C78E2910EA2C}" destId="{D098CCD2-91C6-4DDF-8CA2-CE882638C96A}" srcOrd="0" destOrd="0" parTransId="{3823FAE1-CF32-4CD5-8554-2480AF2B5A26}" sibTransId="{1B87CB94-E267-49D7-BE18-98F03B7CF358}"/>
    <dgm:cxn modelId="{E6091746-E190-4F6B-8989-D6C062FDB3CA}" type="presParOf" srcId="{4C4256D9-2A32-48B6-B775-052F872FF5D8}" destId="{2F2E01E4-2F2A-4DEA-B479-26EDF85FCEAC}" srcOrd="0" destOrd="0" presId="urn:microsoft.com/office/officeart/2005/8/layout/StepDownProcess"/>
    <dgm:cxn modelId="{351C1DC2-2C14-45CF-80A1-F6023748C24F}" type="presParOf" srcId="{2F2E01E4-2F2A-4DEA-B479-26EDF85FCEAC}" destId="{66EDF7A6-5480-49D4-9727-936BB6E1E2AD}" srcOrd="0" destOrd="0" presId="urn:microsoft.com/office/officeart/2005/8/layout/StepDownProcess"/>
    <dgm:cxn modelId="{3B8F375D-9CE6-44A1-B3F3-D245DC9B28DB}" type="presParOf" srcId="{2F2E01E4-2F2A-4DEA-B479-26EDF85FCEAC}" destId="{3E2F9334-2CBE-4AA5-A841-2E7EB1E3DE1A}" srcOrd="1" destOrd="0" presId="urn:microsoft.com/office/officeart/2005/8/layout/StepDownProcess"/>
    <dgm:cxn modelId="{516DCA8D-E84E-45C5-B244-2299DF1A7EC6}" type="presParOf" srcId="{2F2E01E4-2F2A-4DEA-B479-26EDF85FCEAC}" destId="{DD6CFD26-6548-4CBA-B583-B2C55CBA2BE6}" srcOrd="2" destOrd="0" presId="urn:microsoft.com/office/officeart/2005/8/layout/StepDownProcess"/>
    <dgm:cxn modelId="{CAB9518A-D554-4644-A384-5F06AB460BD5}" type="presParOf" srcId="{4C4256D9-2A32-48B6-B775-052F872FF5D8}" destId="{56F4C234-B421-44FE-8C3A-822CE74B4895}" srcOrd="1" destOrd="0" presId="urn:microsoft.com/office/officeart/2005/8/layout/StepDownProcess"/>
    <dgm:cxn modelId="{6B579B48-EB32-4D40-9023-739160A9DB83}" type="presParOf" srcId="{4C4256D9-2A32-48B6-B775-052F872FF5D8}" destId="{50E9E533-4173-4A5B-B6B1-FB74007D334D}" srcOrd="2" destOrd="0" presId="urn:microsoft.com/office/officeart/2005/8/layout/StepDownProcess"/>
    <dgm:cxn modelId="{D661CFE5-E63C-45C6-B041-DD0B85777131}" type="presParOf" srcId="{50E9E533-4173-4A5B-B6B1-FB74007D334D}" destId="{2E89FE02-6E24-4FA7-AB8F-F380C0B609ED}" srcOrd="0" destOrd="0" presId="urn:microsoft.com/office/officeart/2005/8/layout/StepDownProcess"/>
    <dgm:cxn modelId="{ADF250A1-95DC-47CC-A635-362F931DB623}" type="presParOf" srcId="{50E9E533-4173-4A5B-B6B1-FB74007D334D}" destId="{8D8A8E48-029D-4D7E-B38C-75A046D92D8B}" srcOrd="1" destOrd="0" presId="urn:microsoft.com/office/officeart/2005/8/layout/StepDownProcess"/>
    <dgm:cxn modelId="{2FC77B45-AA94-4FD1-9FDC-2FC1388D2338}" type="presParOf" srcId="{50E9E533-4173-4A5B-B6B1-FB74007D334D}" destId="{F0F55FE4-5504-47C8-B6FD-2149A2B8BD83}" srcOrd="2" destOrd="0" presId="urn:microsoft.com/office/officeart/2005/8/layout/StepDownProcess"/>
    <dgm:cxn modelId="{02E173C2-D607-4165-8B8B-03BBD20462C0}" type="presParOf" srcId="{4C4256D9-2A32-48B6-B775-052F872FF5D8}" destId="{7D8F9F62-566F-41AB-A94C-1D08CCF0BB93}" srcOrd="3" destOrd="0" presId="urn:microsoft.com/office/officeart/2005/8/layout/StepDownProcess"/>
    <dgm:cxn modelId="{70AED450-878F-4FAA-8DB2-670E02098C99}" type="presParOf" srcId="{4C4256D9-2A32-48B6-B775-052F872FF5D8}" destId="{08852618-5240-4486-80A1-8C4E2F7C3B73}" srcOrd="4" destOrd="0" presId="urn:microsoft.com/office/officeart/2005/8/layout/StepDownProcess"/>
    <dgm:cxn modelId="{537E5861-36D2-4842-9249-50A1A1B4B07B}" type="presParOf" srcId="{08852618-5240-4486-80A1-8C4E2F7C3B73}" destId="{1A4AC3BC-7C7F-40FC-A724-7B6898B94888}" srcOrd="0" destOrd="0" presId="urn:microsoft.com/office/officeart/2005/8/layout/StepDownProcess"/>
    <dgm:cxn modelId="{305203F8-7EBF-4EF1-9392-67D84E008F56}" type="presParOf" srcId="{08852618-5240-4486-80A1-8C4E2F7C3B73}" destId="{B851EB16-E704-47D1-B993-50CAEE665290}"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A2F25B-E78D-41B2-A325-E4642B27EA34}" type="doc">
      <dgm:prSet loTypeId="urn:microsoft.com/office/officeart/2008/layout/HorizontalMultiLevelHierarchy" loCatId="hierarchy" qsTypeId="urn:microsoft.com/office/officeart/2005/8/quickstyle/simple5" qsCatId="simple" csTypeId="urn:microsoft.com/office/officeart/2005/8/colors/accent1_1" csCatId="accent1" phldr="1"/>
      <dgm:spPr/>
      <dgm:t>
        <a:bodyPr/>
        <a:lstStyle/>
        <a:p>
          <a:endParaRPr lang="tr-TR"/>
        </a:p>
      </dgm:t>
    </dgm:pt>
    <dgm:pt modelId="{F04D3D18-A935-41AD-8DE7-9F6C425E0E3C}">
      <dgm:prSet phldrT="[Metin]" custT="1"/>
      <dgm:spPr/>
      <dgm:t>
        <a:bodyPr/>
        <a:lstStyle/>
        <a:p>
          <a:r>
            <a:rPr lang="tr-TR" sz="2400" b="1" dirty="0" smtClean="0"/>
            <a:t>OECD 	                             </a:t>
          </a:r>
        </a:p>
        <a:p>
          <a:r>
            <a:rPr lang="tr-TR" sz="2400" b="1" dirty="0" smtClean="0"/>
            <a:t>(Yönetim Kurulu)</a:t>
          </a:r>
          <a:endParaRPr lang="tr-TR" sz="2400" b="1" dirty="0"/>
        </a:p>
      </dgm:t>
    </dgm:pt>
    <dgm:pt modelId="{D02A19F7-1052-47A6-9336-456BD04747A5}" type="parTrans" cxnId="{6263EF62-EF08-405F-961A-18A6FBF24460}">
      <dgm:prSet/>
      <dgm:spPr/>
      <dgm:t>
        <a:bodyPr/>
        <a:lstStyle/>
        <a:p>
          <a:endParaRPr lang="tr-TR" sz="1600"/>
        </a:p>
      </dgm:t>
    </dgm:pt>
    <dgm:pt modelId="{586C904D-7B23-4A08-BCE5-D8A3CFBFCFB3}" type="sibTrans" cxnId="{6263EF62-EF08-405F-961A-18A6FBF24460}">
      <dgm:prSet/>
      <dgm:spPr/>
      <dgm:t>
        <a:bodyPr/>
        <a:lstStyle/>
        <a:p>
          <a:endParaRPr lang="tr-TR" sz="1600"/>
        </a:p>
      </dgm:t>
    </dgm:pt>
    <dgm:pt modelId="{C1AF682A-82DB-4F3A-914C-A2505EFA37F7}">
      <dgm:prSet phldrT="[Metin]" custT="1"/>
      <dgm:spPr/>
      <dgm:t>
        <a:bodyPr/>
        <a:lstStyle/>
        <a:p>
          <a:r>
            <a:rPr lang="tr-TR" sz="1800" dirty="0" smtClean="0"/>
            <a:t>ETS (</a:t>
          </a:r>
          <a:r>
            <a:rPr lang="tr-TR" sz="1800" dirty="0" err="1" smtClean="0"/>
            <a:t>Educational</a:t>
          </a:r>
          <a:r>
            <a:rPr lang="tr-TR" sz="1800" dirty="0" smtClean="0"/>
            <a:t> </a:t>
          </a:r>
          <a:r>
            <a:rPr lang="tr-TR" sz="1800" dirty="0" err="1" smtClean="0"/>
            <a:t>Testing</a:t>
          </a:r>
          <a:r>
            <a:rPr lang="tr-TR" sz="1800" dirty="0" smtClean="0"/>
            <a:t> Service)</a:t>
          </a:r>
          <a:endParaRPr lang="tr-TR" sz="1800" dirty="0"/>
        </a:p>
      </dgm:t>
    </dgm:pt>
    <dgm:pt modelId="{FE5A35A6-67E6-4087-B283-1F106AFC0B65}" type="parTrans" cxnId="{7C5DD4AC-D885-42DB-8D55-61513238DF50}">
      <dgm:prSet custT="1"/>
      <dgm:spPr/>
      <dgm:t>
        <a:bodyPr/>
        <a:lstStyle/>
        <a:p>
          <a:endParaRPr lang="tr-TR" sz="400"/>
        </a:p>
      </dgm:t>
    </dgm:pt>
    <dgm:pt modelId="{4961AC2C-5DF0-46BC-AAD9-118EEAE928F8}" type="sibTrans" cxnId="{7C5DD4AC-D885-42DB-8D55-61513238DF50}">
      <dgm:prSet/>
      <dgm:spPr/>
      <dgm:t>
        <a:bodyPr/>
        <a:lstStyle/>
        <a:p>
          <a:endParaRPr lang="tr-TR" sz="1600"/>
        </a:p>
      </dgm:t>
    </dgm:pt>
    <dgm:pt modelId="{D6E80808-F3FB-465C-9180-B5868010D40D}">
      <dgm:prSet phldrT="[Metin]" custT="1"/>
      <dgm:spPr/>
      <dgm:t>
        <a:bodyPr/>
        <a:lstStyle/>
        <a:p>
          <a:r>
            <a:rPr lang="tr-TR" sz="1800" dirty="0" err="1" smtClean="0"/>
            <a:t>cApStAn</a:t>
          </a:r>
          <a:endParaRPr lang="tr-TR" sz="1800" dirty="0" smtClean="0"/>
        </a:p>
      </dgm:t>
    </dgm:pt>
    <dgm:pt modelId="{C26FE464-BF99-451A-9103-9412AFD56832}" type="parTrans" cxnId="{FED9F0E3-DB37-4E2B-815B-FF9E0BE50650}">
      <dgm:prSet custT="1"/>
      <dgm:spPr/>
      <dgm:t>
        <a:bodyPr/>
        <a:lstStyle/>
        <a:p>
          <a:endParaRPr lang="tr-TR" sz="400"/>
        </a:p>
      </dgm:t>
    </dgm:pt>
    <dgm:pt modelId="{FE391E68-A3EC-4B76-B393-0810A3337A33}" type="sibTrans" cxnId="{FED9F0E3-DB37-4E2B-815B-FF9E0BE50650}">
      <dgm:prSet/>
      <dgm:spPr/>
      <dgm:t>
        <a:bodyPr/>
        <a:lstStyle/>
        <a:p>
          <a:endParaRPr lang="tr-TR" sz="1600"/>
        </a:p>
      </dgm:t>
    </dgm:pt>
    <dgm:pt modelId="{E4522FBC-3B9F-4FE4-8FF3-AA623D646F5F}">
      <dgm:prSet phldrT="[Metin]" custT="1"/>
      <dgm:spPr/>
      <dgm:t>
        <a:bodyPr/>
        <a:lstStyle/>
        <a:p>
          <a:r>
            <a:rPr lang="tr-TR" sz="1800" dirty="0" smtClean="0"/>
            <a:t>ACER (</a:t>
          </a:r>
          <a:r>
            <a:rPr lang="tr-TR" sz="1800" dirty="0" err="1" smtClean="0"/>
            <a:t>Australian</a:t>
          </a:r>
          <a:r>
            <a:rPr lang="tr-TR" sz="1800" dirty="0" smtClean="0"/>
            <a:t> </a:t>
          </a:r>
          <a:r>
            <a:rPr lang="tr-TR" sz="1800" dirty="0" err="1" smtClean="0"/>
            <a:t>Council</a:t>
          </a:r>
          <a:r>
            <a:rPr lang="tr-TR" sz="1800" dirty="0" smtClean="0"/>
            <a:t> </a:t>
          </a:r>
          <a:r>
            <a:rPr lang="tr-TR" sz="1800" dirty="0" err="1" smtClean="0"/>
            <a:t>for</a:t>
          </a:r>
          <a:r>
            <a:rPr lang="tr-TR" sz="1800" dirty="0" smtClean="0"/>
            <a:t> </a:t>
          </a:r>
          <a:r>
            <a:rPr lang="tr-TR" sz="1800" dirty="0" err="1" smtClean="0"/>
            <a:t>Educational</a:t>
          </a:r>
          <a:r>
            <a:rPr lang="tr-TR" sz="1800" dirty="0" smtClean="0"/>
            <a:t> </a:t>
          </a:r>
          <a:r>
            <a:rPr lang="tr-TR" sz="1800" dirty="0" err="1" smtClean="0"/>
            <a:t>Research</a:t>
          </a:r>
          <a:endParaRPr lang="tr-TR" sz="1800" dirty="0"/>
        </a:p>
      </dgm:t>
    </dgm:pt>
    <dgm:pt modelId="{6234EB4C-4F94-4897-8984-4CA8BBE549A4}" type="parTrans" cxnId="{3C8FD3AB-0459-48B5-8104-BF3E99DD6A22}">
      <dgm:prSet/>
      <dgm:spPr/>
      <dgm:t>
        <a:bodyPr/>
        <a:lstStyle/>
        <a:p>
          <a:endParaRPr lang="tr-TR"/>
        </a:p>
      </dgm:t>
    </dgm:pt>
    <dgm:pt modelId="{7DB5B93E-B2C7-49CA-BCAB-F54B69352F00}" type="sibTrans" cxnId="{3C8FD3AB-0459-48B5-8104-BF3E99DD6A22}">
      <dgm:prSet/>
      <dgm:spPr/>
      <dgm:t>
        <a:bodyPr/>
        <a:lstStyle/>
        <a:p>
          <a:endParaRPr lang="tr-TR"/>
        </a:p>
      </dgm:t>
    </dgm:pt>
    <dgm:pt modelId="{65D24C93-2394-403A-9F7D-04000276423B}">
      <dgm:prSet phldrT="[Metin]" custT="1"/>
      <dgm:spPr/>
      <dgm:t>
        <a:bodyPr/>
        <a:lstStyle/>
        <a:p>
          <a:r>
            <a:rPr lang="tr-TR" sz="1800" dirty="0" smtClean="0"/>
            <a:t>DIPF (</a:t>
          </a:r>
          <a:r>
            <a:rPr lang="en-US" sz="1800" dirty="0" smtClean="0"/>
            <a:t>German Institute for International Educational Research</a:t>
          </a:r>
          <a:r>
            <a:rPr lang="tr-TR" sz="1800" dirty="0" smtClean="0"/>
            <a:t>)</a:t>
          </a:r>
          <a:endParaRPr lang="tr-TR" sz="1800" dirty="0"/>
        </a:p>
      </dgm:t>
    </dgm:pt>
    <dgm:pt modelId="{5337497A-EA73-4470-BE73-DE1D9BAEDEF3}" type="parTrans" cxnId="{497693CE-E390-4E89-8329-9275B8BB1A11}">
      <dgm:prSet/>
      <dgm:spPr/>
      <dgm:t>
        <a:bodyPr/>
        <a:lstStyle/>
        <a:p>
          <a:endParaRPr lang="tr-TR"/>
        </a:p>
      </dgm:t>
    </dgm:pt>
    <dgm:pt modelId="{35AF6902-0771-44BA-A728-62C9EC909018}" type="sibTrans" cxnId="{497693CE-E390-4E89-8329-9275B8BB1A11}">
      <dgm:prSet/>
      <dgm:spPr/>
      <dgm:t>
        <a:bodyPr/>
        <a:lstStyle/>
        <a:p>
          <a:endParaRPr lang="tr-TR"/>
        </a:p>
      </dgm:t>
    </dgm:pt>
    <dgm:pt modelId="{F374DA37-2A64-4C74-BADB-C464838E368D}">
      <dgm:prSet phldrT="[Metin]" custT="1"/>
      <dgm:spPr/>
      <dgm:t>
        <a:bodyPr/>
        <a:lstStyle/>
        <a:p>
          <a:r>
            <a:rPr lang="tr-TR" sz="1800" dirty="0" smtClean="0"/>
            <a:t>PEARSON</a:t>
          </a:r>
          <a:endParaRPr lang="tr-TR" sz="1800" dirty="0"/>
        </a:p>
      </dgm:t>
    </dgm:pt>
    <dgm:pt modelId="{E253876C-B84D-45E6-8A62-4AF45059A928}" type="parTrans" cxnId="{C21D92ED-EB85-4605-A2A2-5F66B2595886}">
      <dgm:prSet/>
      <dgm:spPr/>
      <dgm:t>
        <a:bodyPr/>
        <a:lstStyle/>
        <a:p>
          <a:endParaRPr lang="tr-TR"/>
        </a:p>
      </dgm:t>
    </dgm:pt>
    <dgm:pt modelId="{E5758E4A-B85C-4E9D-B2BA-C38126ED7392}" type="sibTrans" cxnId="{C21D92ED-EB85-4605-A2A2-5F66B2595886}">
      <dgm:prSet/>
      <dgm:spPr/>
      <dgm:t>
        <a:bodyPr/>
        <a:lstStyle/>
        <a:p>
          <a:endParaRPr lang="tr-TR"/>
        </a:p>
      </dgm:t>
    </dgm:pt>
    <dgm:pt modelId="{99B9F251-D6C2-411F-9AB1-68A3871A0DF5}">
      <dgm:prSet phldrT="[Metin]" custT="1"/>
      <dgm:spPr/>
      <dgm:t>
        <a:bodyPr/>
        <a:lstStyle/>
        <a:p>
          <a:r>
            <a:rPr lang="tr-TR" sz="1800" dirty="0" err="1" smtClean="0"/>
            <a:t>Westat</a:t>
          </a:r>
          <a:endParaRPr lang="tr-TR" sz="1800" dirty="0" smtClean="0"/>
        </a:p>
      </dgm:t>
    </dgm:pt>
    <dgm:pt modelId="{D22C318E-2EF2-4A86-B594-878425CB2ECB}" type="parTrans" cxnId="{10CFFF7F-A50A-4711-BFA3-496E1B8EB870}">
      <dgm:prSet/>
      <dgm:spPr/>
      <dgm:t>
        <a:bodyPr/>
        <a:lstStyle/>
        <a:p>
          <a:endParaRPr lang="tr-TR"/>
        </a:p>
      </dgm:t>
    </dgm:pt>
    <dgm:pt modelId="{FE75E7B7-4922-4F57-AF17-1752EE17EB68}" type="sibTrans" cxnId="{10CFFF7F-A50A-4711-BFA3-496E1B8EB870}">
      <dgm:prSet/>
      <dgm:spPr/>
      <dgm:t>
        <a:bodyPr/>
        <a:lstStyle/>
        <a:p>
          <a:endParaRPr lang="tr-TR"/>
        </a:p>
      </dgm:t>
    </dgm:pt>
    <dgm:pt modelId="{2FBC5AC8-11DA-4E3C-A136-56A8F4777C55}" type="pres">
      <dgm:prSet presAssocID="{FFA2F25B-E78D-41B2-A325-E4642B27EA34}" presName="Name0" presStyleCnt="0">
        <dgm:presLayoutVars>
          <dgm:chPref val="1"/>
          <dgm:dir/>
          <dgm:animOne val="branch"/>
          <dgm:animLvl val="lvl"/>
          <dgm:resizeHandles val="exact"/>
        </dgm:presLayoutVars>
      </dgm:prSet>
      <dgm:spPr/>
      <dgm:t>
        <a:bodyPr/>
        <a:lstStyle/>
        <a:p>
          <a:endParaRPr lang="tr-TR"/>
        </a:p>
      </dgm:t>
    </dgm:pt>
    <dgm:pt modelId="{786F4B42-0091-4BAB-8354-3E4D57D5E00A}" type="pres">
      <dgm:prSet presAssocID="{F04D3D18-A935-41AD-8DE7-9F6C425E0E3C}" presName="root1" presStyleCnt="0"/>
      <dgm:spPr/>
    </dgm:pt>
    <dgm:pt modelId="{D4601ED0-9713-4721-9ED6-3FA913727726}" type="pres">
      <dgm:prSet presAssocID="{F04D3D18-A935-41AD-8DE7-9F6C425E0E3C}" presName="LevelOneTextNode" presStyleLbl="node0" presStyleIdx="0" presStyleCnt="1" custScaleX="198987" custScaleY="108930" custLinFactX="-54105" custLinFactNeighborX="-100000" custLinFactNeighborY="196">
        <dgm:presLayoutVars>
          <dgm:chPref val="3"/>
        </dgm:presLayoutVars>
      </dgm:prSet>
      <dgm:spPr/>
      <dgm:t>
        <a:bodyPr/>
        <a:lstStyle/>
        <a:p>
          <a:endParaRPr lang="tr-TR"/>
        </a:p>
      </dgm:t>
    </dgm:pt>
    <dgm:pt modelId="{90886EB7-7587-4BCB-83A8-C4EA196A546F}" type="pres">
      <dgm:prSet presAssocID="{F04D3D18-A935-41AD-8DE7-9F6C425E0E3C}" presName="level2hierChild" presStyleCnt="0"/>
      <dgm:spPr/>
    </dgm:pt>
    <dgm:pt modelId="{9E46438D-9108-4763-AEC1-64D3469BC5D0}" type="pres">
      <dgm:prSet presAssocID="{FE5A35A6-67E6-4087-B283-1F106AFC0B65}" presName="conn2-1" presStyleLbl="parChTrans1D2" presStyleIdx="0" presStyleCnt="6"/>
      <dgm:spPr/>
      <dgm:t>
        <a:bodyPr/>
        <a:lstStyle/>
        <a:p>
          <a:endParaRPr lang="tr-TR"/>
        </a:p>
      </dgm:t>
    </dgm:pt>
    <dgm:pt modelId="{3B94FA2C-F51C-4CD2-832E-827E50A3A779}" type="pres">
      <dgm:prSet presAssocID="{FE5A35A6-67E6-4087-B283-1F106AFC0B65}" presName="connTx" presStyleLbl="parChTrans1D2" presStyleIdx="0" presStyleCnt="6"/>
      <dgm:spPr/>
      <dgm:t>
        <a:bodyPr/>
        <a:lstStyle/>
        <a:p>
          <a:endParaRPr lang="tr-TR"/>
        </a:p>
      </dgm:t>
    </dgm:pt>
    <dgm:pt modelId="{B75C3099-3A38-4AA1-8E10-47E9FDC51EC2}" type="pres">
      <dgm:prSet presAssocID="{C1AF682A-82DB-4F3A-914C-A2505EFA37F7}" presName="root2" presStyleCnt="0"/>
      <dgm:spPr/>
    </dgm:pt>
    <dgm:pt modelId="{4FBE1A97-D3AB-4231-9EB2-3EDD8FC66142}" type="pres">
      <dgm:prSet presAssocID="{C1AF682A-82DB-4F3A-914C-A2505EFA37F7}" presName="LevelTwoTextNode" presStyleLbl="node2" presStyleIdx="0" presStyleCnt="6" custScaleX="216708" custScaleY="99978">
        <dgm:presLayoutVars>
          <dgm:chPref val="3"/>
        </dgm:presLayoutVars>
      </dgm:prSet>
      <dgm:spPr/>
      <dgm:t>
        <a:bodyPr/>
        <a:lstStyle/>
        <a:p>
          <a:endParaRPr lang="tr-TR"/>
        </a:p>
      </dgm:t>
    </dgm:pt>
    <dgm:pt modelId="{8D7594C1-C511-4CDD-83A1-C890661E068D}" type="pres">
      <dgm:prSet presAssocID="{C1AF682A-82DB-4F3A-914C-A2505EFA37F7}" presName="level3hierChild" presStyleCnt="0"/>
      <dgm:spPr/>
    </dgm:pt>
    <dgm:pt modelId="{83DFD602-F730-47F9-A3C7-40CDA6AE92F9}" type="pres">
      <dgm:prSet presAssocID="{E253876C-B84D-45E6-8A62-4AF45059A928}" presName="conn2-1" presStyleLbl="parChTrans1D2" presStyleIdx="1" presStyleCnt="6"/>
      <dgm:spPr/>
      <dgm:t>
        <a:bodyPr/>
        <a:lstStyle/>
        <a:p>
          <a:endParaRPr lang="tr-TR"/>
        </a:p>
      </dgm:t>
    </dgm:pt>
    <dgm:pt modelId="{B28A95E9-ADA4-44D7-BECB-29D1D30B16AA}" type="pres">
      <dgm:prSet presAssocID="{E253876C-B84D-45E6-8A62-4AF45059A928}" presName="connTx" presStyleLbl="parChTrans1D2" presStyleIdx="1" presStyleCnt="6"/>
      <dgm:spPr/>
      <dgm:t>
        <a:bodyPr/>
        <a:lstStyle/>
        <a:p>
          <a:endParaRPr lang="tr-TR"/>
        </a:p>
      </dgm:t>
    </dgm:pt>
    <dgm:pt modelId="{356611CC-B01E-4A8F-96C6-FE5F79FB6E91}" type="pres">
      <dgm:prSet presAssocID="{F374DA37-2A64-4C74-BADB-C464838E368D}" presName="root2" presStyleCnt="0"/>
      <dgm:spPr/>
    </dgm:pt>
    <dgm:pt modelId="{0B27C866-EEE7-4709-85FD-AE4DF9B36255}" type="pres">
      <dgm:prSet presAssocID="{F374DA37-2A64-4C74-BADB-C464838E368D}" presName="LevelTwoTextNode" presStyleLbl="node2" presStyleIdx="1" presStyleCnt="6" custScaleX="216708">
        <dgm:presLayoutVars>
          <dgm:chPref val="3"/>
        </dgm:presLayoutVars>
      </dgm:prSet>
      <dgm:spPr/>
      <dgm:t>
        <a:bodyPr/>
        <a:lstStyle/>
        <a:p>
          <a:endParaRPr lang="tr-TR"/>
        </a:p>
      </dgm:t>
    </dgm:pt>
    <dgm:pt modelId="{8AFD4C3A-CB95-40D9-8634-2958E76DA9BB}" type="pres">
      <dgm:prSet presAssocID="{F374DA37-2A64-4C74-BADB-C464838E368D}" presName="level3hierChild" presStyleCnt="0"/>
      <dgm:spPr/>
    </dgm:pt>
    <dgm:pt modelId="{AC14DC5E-46FE-42A1-A5A5-84ED2C001284}" type="pres">
      <dgm:prSet presAssocID="{6234EB4C-4F94-4897-8984-4CA8BBE549A4}" presName="conn2-1" presStyleLbl="parChTrans1D2" presStyleIdx="2" presStyleCnt="6"/>
      <dgm:spPr/>
      <dgm:t>
        <a:bodyPr/>
        <a:lstStyle/>
        <a:p>
          <a:endParaRPr lang="tr-TR"/>
        </a:p>
      </dgm:t>
    </dgm:pt>
    <dgm:pt modelId="{1956237D-F22C-4E1E-BE30-3296DC62FBBF}" type="pres">
      <dgm:prSet presAssocID="{6234EB4C-4F94-4897-8984-4CA8BBE549A4}" presName="connTx" presStyleLbl="parChTrans1D2" presStyleIdx="2" presStyleCnt="6"/>
      <dgm:spPr/>
      <dgm:t>
        <a:bodyPr/>
        <a:lstStyle/>
        <a:p>
          <a:endParaRPr lang="tr-TR"/>
        </a:p>
      </dgm:t>
    </dgm:pt>
    <dgm:pt modelId="{1723487E-DFF3-440C-9811-BA6F7F1F5EB1}" type="pres">
      <dgm:prSet presAssocID="{E4522FBC-3B9F-4FE4-8FF3-AA623D646F5F}" presName="root2" presStyleCnt="0"/>
      <dgm:spPr/>
    </dgm:pt>
    <dgm:pt modelId="{7A9AEB22-3574-47E9-811F-77C36CDD9DBF}" type="pres">
      <dgm:prSet presAssocID="{E4522FBC-3B9F-4FE4-8FF3-AA623D646F5F}" presName="LevelTwoTextNode" presStyleLbl="node2" presStyleIdx="2" presStyleCnt="6" custScaleX="216708" custScaleY="100493" custLinFactNeighborX="-745" custLinFactNeighborY="908">
        <dgm:presLayoutVars>
          <dgm:chPref val="3"/>
        </dgm:presLayoutVars>
      </dgm:prSet>
      <dgm:spPr/>
      <dgm:t>
        <a:bodyPr/>
        <a:lstStyle/>
        <a:p>
          <a:endParaRPr lang="tr-TR"/>
        </a:p>
      </dgm:t>
    </dgm:pt>
    <dgm:pt modelId="{A4DD158C-231F-4874-A97F-C93811A842FE}" type="pres">
      <dgm:prSet presAssocID="{E4522FBC-3B9F-4FE4-8FF3-AA623D646F5F}" presName="level3hierChild" presStyleCnt="0"/>
      <dgm:spPr/>
    </dgm:pt>
    <dgm:pt modelId="{34600991-6BB1-43EE-B691-DB3ED3DCC9F1}" type="pres">
      <dgm:prSet presAssocID="{5337497A-EA73-4470-BE73-DE1D9BAEDEF3}" presName="conn2-1" presStyleLbl="parChTrans1D2" presStyleIdx="3" presStyleCnt="6"/>
      <dgm:spPr/>
      <dgm:t>
        <a:bodyPr/>
        <a:lstStyle/>
        <a:p>
          <a:endParaRPr lang="tr-TR"/>
        </a:p>
      </dgm:t>
    </dgm:pt>
    <dgm:pt modelId="{5EE5D570-2F30-4BD6-923C-1B0DF7AB9437}" type="pres">
      <dgm:prSet presAssocID="{5337497A-EA73-4470-BE73-DE1D9BAEDEF3}" presName="connTx" presStyleLbl="parChTrans1D2" presStyleIdx="3" presStyleCnt="6"/>
      <dgm:spPr/>
      <dgm:t>
        <a:bodyPr/>
        <a:lstStyle/>
        <a:p>
          <a:endParaRPr lang="tr-TR"/>
        </a:p>
      </dgm:t>
    </dgm:pt>
    <dgm:pt modelId="{66C02D04-B09B-4580-946F-B8FC4FA9D6FD}" type="pres">
      <dgm:prSet presAssocID="{65D24C93-2394-403A-9F7D-04000276423B}" presName="root2" presStyleCnt="0"/>
      <dgm:spPr/>
    </dgm:pt>
    <dgm:pt modelId="{E298C41A-5EC4-407B-94A3-84134338C878}" type="pres">
      <dgm:prSet presAssocID="{65D24C93-2394-403A-9F7D-04000276423B}" presName="LevelTwoTextNode" presStyleLbl="node2" presStyleIdx="3" presStyleCnt="6" custScaleX="216708" custScaleY="98894" custLinFactNeighborX="-745" custLinFactNeighborY="1382">
        <dgm:presLayoutVars>
          <dgm:chPref val="3"/>
        </dgm:presLayoutVars>
      </dgm:prSet>
      <dgm:spPr/>
      <dgm:t>
        <a:bodyPr/>
        <a:lstStyle/>
        <a:p>
          <a:endParaRPr lang="tr-TR"/>
        </a:p>
      </dgm:t>
    </dgm:pt>
    <dgm:pt modelId="{CAD0373E-D41C-4DB4-9EED-E8FD2FE0F933}" type="pres">
      <dgm:prSet presAssocID="{65D24C93-2394-403A-9F7D-04000276423B}" presName="level3hierChild" presStyleCnt="0"/>
      <dgm:spPr/>
    </dgm:pt>
    <dgm:pt modelId="{CB2D01D4-4586-43D5-8453-FA9A04283F2F}" type="pres">
      <dgm:prSet presAssocID="{C26FE464-BF99-451A-9103-9412AFD56832}" presName="conn2-1" presStyleLbl="parChTrans1D2" presStyleIdx="4" presStyleCnt="6"/>
      <dgm:spPr/>
      <dgm:t>
        <a:bodyPr/>
        <a:lstStyle/>
        <a:p>
          <a:endParaRPr lang="tr-TR"/>
        </a:p>
      </dgm:t>
    </dgm:pt>
    <dgm:pt modelId="{A2FBE229-BF34-48C3-90B6-0953DEC9ABA6}" type="pres">
      <dgm:prSet presAssocID="{C26FE464-BF99-451A-9103-9412AFD56832}" presName="connTx" presStyleLbl="parChTrans1D2" presStyleIdx="4" presStyleCnt="6"/>
      <dgm:spPr/>
      <dgm:t>
        <a:bodyPr/>
        <a:lstStyle/>
        <a:p>
          <a:endParaRPr lang="tr-TR"/>
        </a:p>
      </dgm:t>
    </dgm:pt>
    <dgm:pt modelId="{7ADDBCDD-EA41-4081-BF43-F866134752CF}" type="pres">
      <dgm:prSet presAssocID="{D6E80808-F3FB-465C-9180-B5868010D40D}" presName="root2" presStyleCnt="0"/>
      <dgm:spPr/>
    </dgm:pt>
    <dgm:pt modelId="{495C21FD-3051-49EE-8D86-A60B797616D8}" type="pres">
      <dgm:prSet presAssocID="{D6E80808-F3FB-465C-9180-B5868010D40D}" presName="LevelTwoTextNode" presStyleLbl="node2" presStyleIdx="4" presStyleCnt="6" custScaleX="216708">
        <dgm:presLayoutVars>
          <dgm:chPref val="3"/>
        </dgm:presLayoutVars>
      </dgm:prSet>
      <dgm:spPr/>
      <dgm:t>
        <a:bodyPr/>
        <a:lstStyle/>
        <a:p>
          <a:endParaRPr lang="tr-TR"/>
        </a:p>
      </dgm:t>
    </dgm:pt>
    <dgm:pt modelId="{964E546E-FA6F-4557-BBAF-F7838B1738B4}" type="pres">
      <dgm:prSet presAssocID="{D6E80808-F3FB-465C-9180-B5868010D40D}" presName="level3hierChild" presStyleCnt="0"/>
      <dgm:spPr/>
    </dgm:pt>
    <dgm:pt modelId="{10DAB507-B503-4C6F-B937-0CD9BBB5560D}" type="pres">
      <dgm:prSet presAssocID="{D22C318E-2EF2-4A86-B594-878425CB2ECB}" presName="conn2-1" presStyleLbl="parChTrans1D2" presStyleIdx="5" presStyleCnt="6"/>
      <dgm:spPr/>
      <dgm:t>
        <a:bodyPr/>
        <a:lstStyle/>
        <a:p>
          <a:endParaRPr lang="tr-TR"/>
        </a:p>
      </dgm:t>
    </dgm:pt>
    <dgm:pt modelId="{AC3F299A-EABF-4F78-A660-0103CCD46CC6}" type="pres">
      <dgm:prSet presAssocID="{D22C318E-2EF2-4A86-B594-878425CB2ECB}" presName="connTx" presStyleLbl="parChTrans1D2" presStyleIdx="5" presStyleCnt="6"/>
      <dgm:spPr/>
      <dgm:t>
        <a:bodyPr/>
        <a:lstStyle/>
        <a:p>
          <a:endParaRPr lang="tr-TR"/>
        </a:p>
      </dgm:t>
    </dgm:pt>
    <dgm:pt modelId="{860EC70E-EBFB-4EA5-87EC-38FBA50D7D52}" type="pres">
      <dgm:prSet presAssocID="{99B9F251-D6C2-411F-9AB1-68A3871A0DF5}" presName="root2" presStyleCnt="0"/>
      <dgm:spPr/>
    </dgm:pt>
    <dgm:pt modelId="{AC0721A0-6A4D-4ACF-8BA5-00DC7101683E}" type="pres">
      <dgm:prSet presAssocID="{99B9F251-D6C2-411F-9AB1-68A3871A0DF5}" presName="LevelTwoTextNode" presStyleLbl="node2" presStyleIdx="5" presStyleCnt="6" custScaleX="216708">
        <dgm:presLayoutVars>
          <dgm:chPref val="3"/>
        </dgm:presLayoutVars>
      </dgm:prSet>
      <dgm:spPr/>
      <dgm:t>
        <a:bodyPr/>
        <a:lstStyle/>
        <a:p>
          <a:endParaRPr lang="tr-TR"/>
        </a:p>
      </dgm:t>
    </dgm:pt>
    <dgm:pt modelId="{DF9A25E8-B749-47A2-B941-749E43FA8EEF}" type="pres">
      <dgm:prSet presAssocID="{99B9F251-D6C2-411F-9AB1-68A3871A0DF5}" presName="level3hierChild" presStyleCnt="0"/>
      <dgm:spPr/>
    </dgm:pt>
  </dgm:ptLst>
  <dgm:cxnLst>
    <dgm:cxn modelId="{7C5DD4AC-D885-42DB-8D55-61513238DF50}" srcId="{F04D3D18-A935-41AD-8DE7-9F6C425E0E3C}" destId="{C1AF682A-82DB-4F3A-914C-A2505EFA37F7}" srcOrd="0" destOrd="0" parTransId="{FE5A35A6-67E6-4087-B283-1F106AFC0B65}" sibTransId="{4961AC2C-5DF0-46BC-AAD9-118EEAE928F8}"/>
    <dgm:cxn modelId="{6263EF62-EF08-405F-961A-18A6FBF24460}" srcId="{FFA2F25B-E78D-41B2-A325-E4642B27EA34}" destId="{F04D3D18-A935-41AD-8DE7-9F6C425E0E3C}" srcOrd="0" destOrd="0" parTransId="{D02A19F7-1052-47A6-9336-456BD04747A5}" sibTransId="{586C904D-7B23-4A08-BCE5-D8A3CFBFCFB3}"/>
    <dgm:cxn modelId="{035B5D7F-4E5E-496C-83F6-EEDCD407D5F1}" type="presOf" srcId="{C26FE464-BF99-451A-9103-9412AFD56832}" destId="{A2FBE229-BF34-48C3-90B6-0953DEC9ABA6}" srcOrd="1" destOrd="0" presId="urn:microsoft.com/office/officeart/2008/layout/HorizontalMultiLevelHierarchy"/>
    <dgm:cxn modelId="{D6A1FAC5-D026-409F-92D0-9431965A76C9}" type="presOf" srcId="{FE5A35A6-67E6-4087-B283-1F106AFC0B65}" destId="{9E46438D-9108-4763-AEC1-64D3469BC5D0}" srcOrd="0" destOrd="0" presId="urn:microsoft.com/office/officeart/2008/layout/HorizontalMultiLevelHierarchy"/>
    <dgm:cxn modelId="{FED9F0E3-DB37-4E2B-815B-FF9E0BE50650}" srcId="{F04D3D18-A935-41AD-8DE7-9F6C425E0E3C}" destId="{D6E80808-F3FB-465C-9180-B5868010D40D}" srcOrd="4" destOrd="0" parTransId="{C26FE464-BF99-451A-9103-9412AFD56832}" sibTransId="{FE391E68-A3EC-4B76-B393-0810A3337A33}"/>
    <dgm:cxn modelId="{C211A09C-2E8B-4FA8-B713-9C5B6A6F8FD6}" type="presOf" srcId="{D22C318E-2EF2-4A86-B594-878425CB2ECB}" destId="{AC3F299A-EABF-4F78-A660-0103CCD46CC6}" srcOrd="1" destOrd="0" presId="urn:microsoft.com/office/officeart/2008/layout/HorizontalMultiLevelHierarchy"/>
    <dgm:cxn modelId="{3FEDD5B0-59F1-443B-AF2B-322152180F5A}" type="presOf" srcId="{E253876C-B84D-45E6-8A62-4AF45059A928}" destId="{83DFD602-F730-47F9-A3C7-40CDA6AE92F9}" srcOrd="0" destOrd="0" presId="urn:microsoft.com/office/officeart/2008/layout/HorizontalMultiLevelHierarchy"/>
    <dgm:cxn modelId="{FFBD25E2-05FD-451F-93B7-EA14CA3F6DAC}" type="presOf" srcId="{FE5A35A6-67E6-4087-B283-1F106AFC0B65}" destId="{3B94FA2C-F51C-4CD2-832E-827E50A3A779}" srcOrd="1" destOrd="0" presId="urn:microsoft.com/office/officeart/2008/layout/HorizontalMultiLevelHierarchy"/>
    <dgm:cxn modelId="{C21D92ED-EB85-4605-A2A2-5F66B2595886}" srcId="{F04D3D18-A935-41AD-8DE7-9F6C425E0E3C}" destId="{F374DA37-2A64-4C74-BADB-C464838E368D}" srcOrd="1" destOrd="0" parTransId="{E253876C-B84D-45E6-8A62-4AF45059A928}" sibTransId="{E5758E4A-B85C-4E9D-B2BA-C38126ED7392}"/>
    <dgm:cxn modelId="{2F81095F-621C-4F54-B665-FB3EABA9A1D2}" type="presOf" srcId="{D22C318E-2EF2-4A86-B594-878425CB2ECB}" destId="{10DAB507-B503-4C6F-B937-0CD9BBB5560D}" srcOrd="0" destOrd="0" presId="urn:microsoft.com/office/officeart/2008/layout/HorizontalMultiLevelHierarchy"/>
    <dgm:cxn modelId="{10CFFF7F-A50A-4711-BFA3-496E1B8EB870}" srcId="{F04D3D18-A935-41AD-8DE7-9F6C425E0E3C}" destId="{99B9F251-D6C2-411F-9AB1-68A3871A0DF5}" srcOrd="5" destOrd="0" parTransId="{D22C318E-2EF2-4A86-B594-878425CB2ECB}" sibTransId="{FE75E7B7-4922-4F57-AF17-1752EE17EB68}"/>
    <dgm:cxn modelId="{21EAE374-40F4-457C-87D4-56BC364F2709}" type="presOf" srcId="{C1AF682A-82DB-4F3A-914C-A2505EFA37F7}" destId="{4FBE1A97-D3AB-4231-9EB2-3EDD8FC66142}" srcOrd="0" destOrd="0" presId="urn:microsoft.com/office/officeart/2008/layout/HorizontalMultiLevelHierarchy"/>
    <dgm:cxn modelId="{3D82080D-6528-4304-9603-7C85ADCA8979}" type="presOf" srcId="{5337497A-EA73-4470-BE73-DE1D9BAEDEF3}" destId="{34600991-6BB1-43EE-B691-DB3ED3DCC9F1}" srcOrd="0" destOrd="0" presId="urn:microsoft.com/office/officeart/2008/layout/HorizontalMultiLevelHierarchy"/>
    <dgm:cxn modelId="{3C8FD3AB-0459-48B5-8104-BF3E99DD6A22}" srcId="{F04D3D18-A935-41AD-8DE7-9F6C425E0E3C}" destId="{E4522FBC-3B9F-4FE4-8FF3-AA623D646F5F}" srcOrd="2" destOrd="0" parTransId="{6234EB4C-4F94-4897-8984-4CA8BBE549A4}" sibTransId="{7DB5B93E-B2C7-49CA-BCAB-F54B69352F00}"/>
    <dgm:cxn modelId="{8F09ACCE-4185-4713-AC77-FD27D270DE32}" type="presOf" srcId="{E4522FBC-3B9F-4FE4-8FF3-AA623D646F5F}" destId="{7A9AEB22-3574-47E9-811F-77C36CDD9DBF}" srcOrd="0" destOrd="0" presId="urn:microsoft.com/office/officeart/2008/layout/HorizontalMultiLevelHierarchy"/>
    <dgm:cxn modelId="{0F302EE7-1D27-4AA8-AF61-A9B4823EC6E1}" type="presOf" srcId="{99B9F251-D6C2-411F-9AB1-68A3871A0DF5}" destId="{AC0721A0-6A4D-4ACF-8BA5-00DC7101683E}" srcOrd="0" destOrd="0" presId="urn:microsoft.com/office/officeart/2008/layout/HorizontalMultiLevelHierarchy"/>
    <dgm:cxn modelId="{7361219F-EB06-4B6D-B61C-919FB98818F0}" type="presOf" srcId="{C26FE464-BF99-451A-9103-9412AFD56832}" destId="{CB2D01D4-4586-43D5-8453-FA9A04283F2F}" srcOrd="0" destOrd="0" presId="urn:microsoft.com/office/officeart/2008/layout/HorizontalMultiLevelHierarchy"/>
    <dgm:cxn modelId="{26F21A9B-9CF5-4468-BEF1-2EE1D966253C}" type="presOf" srcId="{6234EB4C-4F94-4897-8984-4CA8BBE549A4}" destId="{AC14DC5E-46FE-42A1-A5A5-84ED2C001284}" srcOrd="0" destOrd="0" presId="urn:microsoft.com/office/officeart/2008/layout/HorizontalMultiLevelHierarchy"/>
    <dgm:cxn modelId="{881CFF87-4AE5-42C0-A80A-15D7F036528D}" type="presOf" srcId="{5337497A-EA73-4470-BE73-DE1D9BAEDEF3}" destId="{5EE5D570-2F30-4BD6-923C-1B0DF7AB9437}" srcOrd="1" destOrd="0" presId="urn:microsoft.com/office/officeart/2008/layout/HorizontalMultiLevelHierarchy"/>
    <dgm:cxn modelId="{FF889671-9C39-4AEB-90C4-45D0D441CFAB}" type="presOf" srcId="{E253876C-B84D-45E6-8A62-4AF45059A928}" destId="{B28A95E9-ADA4-44D7-BECB-29D1D30B16AA}" srcOrd="1" destOrd="0" presId="urn:microsoft.com/office/officeart/2008/layout/HorizontalMultiLevelHierarchy"/>
    <dgm:cxn modelId="{834FC58E-C433-48E2-B105-974071B8E8F5}" type="presOf" srcId="{6234EB4C-4F94-4897-8984-4CA8BBE549A4}" destId="{1956237D-F22C-4E1E-BE30-3296DC62FBBF}" srcOrd="1" destOrd="0" presId="urn:microsoft.com/office/officeart/2008/layout/HorizontalMultiLevelHierarchy"/>
    <dgm:cxn modelId="{9775876B-B44C-4C71-975C-5EDD2B68F1A3}" type="presOf" srcId="{FFA2F25B-E78D-41B2-A325-E4642B27EA34}" destId="{2FBC5AC8-11DA-4E3C-A136-56A8F4777C55}" srcOrd="0" destOrd="0" presId="urn:microsoft.com/office/officeart/2008/layout/HorizontalMultiLevelHierarchy"/>
    <dgm:cxn modelId="{085245BA-C4D6-4AE9-81BB-D340D704511D}" type="presOf" srcId="{F374DA37-2A64-4C74-BADB-C464838E368D}" destId="{0B27C866-EEE7-4709-85FD-AE4DF9B36255}" srcOrd="0" destOrd="0" presId="urn:microsoft.com/office/officeart/2008/layout/HorizontalMultiLevelHierarchy"/>
    <dgm:cxn modelId="{7187F478-A333-401D-8392-597D1D45FD8D}" type="presOf" srcId="{65D24C93-2394-403A-9F7D-04000276423B}" destId="{E298C41A-5EC4-407B-94A3-84134338C878}" srcOrd="0" destOrd="0" presId="urn:microsoft.com/office/officeart/2008/layout/HorizontalMultiLevelHierarchy"/>
    <dgm:cxn modelId="{6CABA2C9-E226-4708-B830-AF6E27050AD3}" type="presOf" srcId="{F04D3D18-A935-41AD-8DE7-9F6C425E0E3C}" destId="{D4601ED0-9713-4721-9ED6-3FA913727726}" srcOrd="0" destOrd="0" presId="urn:microsoft.com/office/officeart/2008/layout/HorizontalMultiLevelHierarchy"/>
    <dgm:cxn modelId="{31D57882-3078-47A9-96B9-FB8CC518856F}" type="presOf" srcId="{D6E80808-F3FB-465C-9180-B5868010D40D}" destId="{495C21FD-3051-49EE-8D86-A60B797616D8}" srcOrd="0" destOrd="0" presId="urn:microsoft.com/office/officeart/2008/layout/HorizontalMultiLevelHierarchy"/>
    <dgm:cxn modelId="{497693CE-E390-4E89-8329-9275B8BB1A11}" srcId="{F04D3D18-A935-41AD-8DE7-9F6C425E0E3C}" destId="{65D24C93-2394-403A-9F7D-04000276423B}" srcOrd="3" destOrd="0" parTransId="{5337497A-EA73-4470-BE73-DE1D9BAEDEF3}" sibTransId="{35AF6902-0771-44BA-A728-62C9EC909018}"/>
    <dgm:cxn modelId="{4CBD33ED-585F-486B-B834-A9C063491873}" type="presParOf" srcId="{2FBC5AC8-11DA-4E3C-A136-56A8F4777C55}" destId="{786F4B42-0091-4BAB-8354-3E4D57D5E00A}" srcOrd="0" destOrd="0" presId="urn:microsoft.com/office/officeart/2008/layout/HorizontalMultiLevelHierarchy"/>
    <dgm:cxn modelId="{0E61298D-FC6A-4128-90E5-8D426D31C7E1}" type="presParOf" srcId="{786F4B42-0091-4BAB-8354-3E4D57D5E00A}" destId="{D4601ED0-9713-4721-9ED6-3FA913727726}" srcOrd="0" destOrd="0" presId="urn:microsoft.com/office/officeart/2008/layout/HorizontalMultiLevelHierarchy"/>
    <dgm:cxn modelId="{6B0A4B98-BE55-43F9-A62C-1E14A8FB063B}" type="presParOf" srcId="{786F4B42-0091-4BAB-8354-3E4D57D5E00A}" destId="{90886EB7-7587-4BCB-83A8-C4EA196A546F}" srcOrd="1" destOrd="0" presId="urn:microsoft.com/office/officeart/2008/layout/HorizontalMultiLevelHierarchy"/>
    <dgm:cxn modelId="{48AB874B-D7B0-409A-9D19-C701941F2425}" type="presParOf" srcId="{90886EB7-7587-4BCB-83A8-C4EA196A546F}" destId="{9E46438D-9108-4763-AEC1-64D3469BC5D0}" srcOrd="0" destOrd="0" presId="urn:microsoft.com/office/officeart/2008/layout/HorizontalMultiLevelHierarchy"/>
    <dgm:cxn modelId="{6B32B357-5612-479C-BFDD-D0AEF397A267}" type="presParOf" srcId="{9E46438D-9108-4763-AEC1-64D3469BC5D0}" destId="{3B94FA2C-F51C-4CD2-832E-827E50A3A779}" srcOrd="0" destOrd="0" presId="urn:microsoft.com/office/officeart/2008/layout/HorizontalMultiLevelHierarchy"/>
    <dgm:cxn modelId="{35401C53-653B-42C7-B773-6913AB3C9884}" type="presParOf" srcId="{90886EB7-7587-4BCB-83A8-C4EA196A546F}" destId="{B75C3099-3A38-4AA1-8E10-47E9FDC51EC2}" srcOrd="1" destOrd="0" presId="urn:microsoft.com/office/officeart/2008/layout/HorizontalMultiLevelHierarchy"/>
    <dgm:cxn modelId="{7FE45010-2DB1-4011-A9AA-5170E54A4A66}" type="presParOf" srcId="{B75C3099-3A38-4AA1-8E10-47E9FDC51EC2}" destId="{4FBE1A97-D3AB-4231-9EB2-3EDD8FC66142}" srcOrd="0" destOrd="0" presId="urn:microsoft.com/office/officeart/2008/layout/HorizontalMultiLevelHierarchy"/>
    <dgm:cxn modelId="{232369AB-7560-449C-BC7E-323E3CD17923}" type="presParOf" srcId="{B75C3099-3A38-4AA1-8E10-47E9FDC51EC2}" destId="{8D7594C1-C511-4CDD-83A1-C890661E068D}" srcOrd="1" destOrd="0" presId="urn:microsoft.com/office/officeart/2008/layout/HorizontalMultiLevelHierarchy"/>
    <dgm:cxn modelId="{37D037B3-E481-4BEC-B5F5-B1B3A7D1A722}" type="presParOf" srcId="{90886EB7-7587-4BCB-83A8-C4EA196A546F}" destId="{83DFD602-F730-47F9-A3C7-40CDA6AE92F9}" srcOrd="2" destOrd="0" presId="urn:microsoft.com/office/officeart/2008/layout/HorizontalMultiLevelHierarchy"/>
    <dgm:cxn modelId="{985689A2-404B-467E-A167-AD4F47DC2FB9}" type="presParOf" srcId="{83DFD602-F730-47F9-A3C7-40CDA6AE92F9}" destId="{B28A95E9-ADA4-44D7-BECB-29D1D30B16AA}" srcOrd="0" destOrd="0" presId="urn:microsoft.com/office/officeart/2008/layout/HorizontalMultiLevelHierarchy"/>
    <dgm:cxn modelId="{F5C74522-E527-493B-A250-43B3B924AC6B}" type="presParOf" srcId="{90886EB7-7587-4BCB-83A8-C4EA196A546F}" destId="{356611CC-B01E-4A8F-96C6-FE5F79FB6E91}" srcOrd="3" destOrd="0" presId="urn:microsoft.com/office/officeart/2008/layout/HorizontalMultiLevelHierarchy"/>
    <dgm:cxn modelId="{DB3483AF-28AD-4BE3-B39E-6A0D09AA3514}" type="presParOf" srcId="{356611CC-B01E-4A8F-96C6-FE5F79FB6E91}" destId="{0B27C866-EEE7-4709-85FD-AE4DF9B36255}" srcOrd="0" destOrd="0" presId="urn:microsoft.com/office/officeart/2008/layout/HorizontalMultiLevelHierarchy"/>
    <dgm:cxn modelId="{9CD31B71-424E-4D6E-B7B8-84CB71F7687D}" type="presParOf" srcId="{356611CC-B01E-4A8F-96C6-FE5F79FB6E91}" destId="{8AFD4C3A-CB95-40D9-8634-2958E76DA9BB}" srcOrd="1" destOrd="0" presId="urn:microsoft.com/office/officeart/2008/layout/HorizontalMultiLevelHierarchy"/>
    <dgm:cxn modelId="{83C1ADD1-79DF-4D5D-9560-7C6BF41DACFA}" type="presParOf" srcId="{90886EB7-7587-4BCB-83A8-C4EA196A546F}" destId="{AC14DC5E-46FE-42A1-A5A5-84ED2C001284}" srcOrd="4" destOrd="0" presId="urn:microsoft.com/office/officeart/2008/layout/HorizontalMultiLevelHierarchy"/>
    <dgm:cxn modelId="{F326ACE5-2F52-4002-8D8D-880B3A381E6D}" type="presParOf" srcId="{AC14DC5E-46FE-42A1-A5A5-84ED2C001284}" destId="{1956237D-F22C-4E1E-BE30-3296DC62FBBF}" srcOrd="0" destOrd="0" presId="urn:microsoft.com/office/officeart/2008/layout/HorizontalMultiLevelHierarchy"/>
    <dgm:cxn modelId="{8BCBAB7F-8EE8-4942-8812-0D2E0F6CB79A}" type="presParOf" srcId="{90886EB7-7587-4BCB-83A8-C4EA196A546F}" destId="{1723487E-DFF3-440C-9811-BA6F7F1F5EB1}" srcOrd="5" destOrd="0" presId="urn:microsoft.com/office/officeart/2008/layout/HorizontalMultiLevelHierarchy"/>
    <dgm:cxn modelId="{5FDCDCAC-890F-4615-83C4-23F1C6A6BF58}" type="presParOf" srcId="{1723487E-DFF3-440C-9811-BA6F7F1F5EB1}" destId="{7A9AEB22-3574-47E9-811F-77C36CDD9DBF}" srcOrd="0" destOrd="0" presId="urn:microsoft.com/office/officeart/2008/layout/HorizontalMultiLevelHierarchy"/>
    <dgm:cxn modelId="{06A1215C-75FB-45F6-B3FF-F036D156896F}" type="presParOf" srcId="{1723487E-DFF3-440C-9811-BA6F7F1F5EB1}" destId="{A4DD158C-231F-4874-A97F-C93811A842FE}" srcOrd="1" destOrd="0" presId="urn:microsoft.com/office/officeart/2008/layout/HorizontalMultiLevelHierarchy"/>
    <dgm:cxn modelId="{5B0C4BD0-7FB7-431D-B22E-9F50034D83DA}" type="presParOf" srcId="{90886EB7-7587-4BCB-83A8-C4EA196A546F}" destId="{34600991-6BB1-43EE-B691-DB3ED3DCC9F1}" srcOrd="6" destOrd="0" presId="urn:microsoft.com/office/officeart/2008/layout/HorizontalMultiLevelHierarchy"/>
    <dgm:cxn modelId="{5679EC7B-95E8-4F00-90CB-AF67584B6A99}" type="presParOf" srcId="{34600991-6BB1-43EE-B691-DB3ED3DCC9F1}" destId="{5EE5D570-2F30-4BD6-923C-1B0DF7AB9437}" srcOrd="0" destOrd="0" presId="urn:microsoft.com/office/officeart/2008/layout/HorizontalMultiLevelHierarchy"/>
    <dgm:cxn modelId="{13A6A283-2A45-4A5F-ADAD-6CCDE89503B7}" type="presParOf" srcId="{90886EB7-7587-4BCB-83A8-C4EA196A546F}" destId="{66C02D04-B09B-4580-946F-B8FC4FA9D6FD}" srcOrd="7" destOrd="0" presId="urn:microsoft.com/office/officeart/2008/layout/HorizontalMultiLevelHierarchy"/>
    <dgm:cxn modelId="{E7DE478A-E3D9-4B51-9B96-79326F299919}" type="presParOf" srcId="{66C02D04-B09B-4580-946F-B8FC4FA9D6FD}" destId="{E298C41A-5EC4-407B-94A3-84134338C878}" srcOrd="0" destOrd="0" presId="urn:microsoft.com/office/officeart/2008/layout/HorizontalMultiLevelHierarchy"/>
    <dgm:cxn modelId="{8A8EF46F-C7C2-4580-A8B9-87269E7EF329}" type="presParOf" srcId="{66C02D04-B09B-4580-946F-B8FC4FA9D6FD}" destId="{CAD0373E-D41C-4DB4-9EED-E8FD2FE0F933}" srcOrd="1" destOrd="0" presId="urn:microsoft.com/office/officeart/2008/layout/HorizontalMultiLevelHierarchy"/>
    <dgm:cxn modelId="{699288E5-E447-4CFC-BD12-99C8BC193048}" type="presParOf" srcId="{90886EB7-7587-4BCB-83A8-C4EA196A546F}" destId="{CB2D01D4-4586-43D5-8453-FA9A04283F2F}" srcOrd="8" destOrd="0" presId="urn:microsoft.com/office/officeart/2008/layout/HorizontalMultiLevelHierarchy"/>
    <dgm:cxn modelId="{901E6761-E769-49C3-8AFD-30B033F23A87}" type="presParOf" srcId="{CB2D01D4-4586-43D5-8453-FA9A04283F2F}" destId="{A2FBE229-BF34-48C3-90B6-0953DEC9ABA6}" srcOrd="0" destOrd="0" presId="urn:microsoft.com/office/officeart/2008/layout/HorizontalMultiLevelHierarchy"/>
    <dgm:cxn modelId="{AE386073-CD5F-454C-B73E-47D04635EBF8}" type="presParOf" srcId="{90886EB7-7587-4BCB-83A8-C4EA196A546F}" destId="{7ADDBCDD-EA41-4081-BF43-F866134752CF}" srcOrd="9" destOrd="0" presId="urn:microsoft.com/office/officeart/2008/layout/HorizontalMultiLevelHierarchy"/>
    <dgm:cxn modelId="{86C2244E-EA79-4CCC-9673-34237472A1E8}" type="presParOf" srcId="{7ADDBCDD-EA41-4081-BF43-F866134752CF}" destId="{495C21FD-3051-49EE-8D86-A60B797616D8}" srcOrd="0" destOrd="0" presId="urn:microsoft.com/office/officeart/2008/layout/HorizontalMultiLevelHierarchy"/>
    <dgm:cxn modelId="{67759D94-4129-4878-A29F-BE22AD14EC20}" type="presParOf" srcId="{7ADDBCDD-EA41-4081-BF43-F866134752CF}" destId="{964E546E-FA6F-4557-BBAF-F7838B1738B4}" srcOrd="1" destOrd="0" presId="urn:microsoft.com/office/officeart/2008/layout/HorizontalMultiLevelHierarchy"/>
    <dgm:cxn modelId="{529311CE-5C8F-40FF-84E9-FF2C477E3DA9}" type="presParOf" srcId="{90886EB7-7587-4BCB-83A8-C4EA196A546F}" destId="{10DAB507-B503-4C6F-B937-0CD9BBB5560D}" srcOrd="10" destOrd="0" presId="urn:microsoft.com/office/officeart/2008/layout/HorizontalMultiLevelHierarchy"/>
    <dgm:cxn modelId="{AD794C3F-E049-4228-A69E-F40C800FDB8B}" type="presParOf" srcId="{10DAB507-B503-4C6F-B937-0CD9BBB5560D}" destId="{AC3F299A-EABF-4F78-A660-0103CCD46CC6}" srcOrd="0" destOrd="0" presId="urn:microsoft.com/office/officeart/2008/layout/HorizontalMultiLevelHierarchy"/>
    <dgm:cxn modelId="{C5F457FF-2661-4EDE-B800-E2ACB56BC662}" type="presParOf" srcId="{90886EB7-7587-4BCB-83A8-C4EA196A546F}" destId="{860EC70E-EBFB-4EA5-87EC-38FBA50D7D52}" srcOrd="11" destOrd="0" presId="urn:microsoft.com/office/officeart/2008/layout/HorizontalMultiLevelHierarchy"/>
    <dgm:cxn modelId="{EFD27747-90EC-4152-8761-85FDDB7574FE}" type="presParOf" srcId="{860EC70E-EBFB-4EA5-87EC-38FBA50D7D52}" destId="{AC0721A0-6A4D-4ACF-8BA5-00DC7101683E}" srcOrd="0" destOrd="0" presId="urn:microsoft.com/office/officeart/2008/layout/HorizontalMultiLevelHierarchy"/>
    <dgm:cxn modelId="{79AE7E4A-53C3-4F60-9246-4C1D0C8A100F}" type="presParOf" srcId="{860EC70E-EBFB-4EA5-87EC-38FBA50D7D52}" destId="{DF9A25E8-B749-47A2-B941-749E43FA8EEF}" srcOrd="1" destOrd="0" presId="urn:microsoft.com/office/officeart/2008/layout/HorizontalMultiLevel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5081C1-A313-4E5B-976D-92CC4E78DD8F}" type="doc">
      <dgm:prSet loTypeId="urn:microsoft.com/office/officeart/2005/8/layout/hList1" loCatId="list" qsTypeId="urn:microsoft.com/office/officeart/2005/8/quickstyle/simple5" qsCatId="simple" csTypeId="urn:microsoft.com/office/officeart/2005/8/colors/colorful1" csCatId="colorful" phldr="1"/>
      <dgm:spPr/>
      <dgm:t>
        <a:bodyPr/>
        <a:lstStyle/>
        <a:p>
          <a:endParaRPr lang="tr-TR"/>
        </a:p>
      </dgm:t>
    </dgm:pt>
    <dgm:pt modelId="{EAE6E06D-5A33-49FC-BD2C-DA9ADC7C5444}">
      <dgm:prSet phldrT="[Text]" custT="1"/>
      <dgm:spPr>
        <a:xfrm>
          <a:off x="2305" y="16583"/>
          <a:ext cx="2247872" cy="899149"/>
        </a:xfrm>
      </dgm:spPr>
      <dgm:t>
        <a:bodyPr/>
        <a:lstStyle/>
        <a:p>
          <a:r>
            <a:rPr lang="tr-TR" sz="2000" b="1" smtClean="0">
              <a:latin typeface="Century Gothic" panose="020B0502020202020204"/>
              <a:ea typeface="+mn-ea"/>
              <a:cs typeface="+mn-cs"/>
            </a:rPr>
            <a:t>Hazırlık</a:t>
          </a:r>
          <a:endParaRPr lang="tr-TR" sz="2000" b="1" dirty="0" smtClean="0">
            <a:latin typeface="Century Gothic" panose="020B0502020202020204"/>
            <a:ea typeface="+mn-ea"/>
            <a:cs typeface="+mn-cs"/>
          </a:endParaRPr>
        </a:p>
      </dgm:t>
    </dgm:pt>
    <dgm:pt modelId="{A047C735-A6D9-4669-B69B-237265F75771}" type="parTrans" cxnId="{C333630D-43CD-46AA-9B4F-1FA3C14EB34F}">
      <dgm:prSet/>
      <dgm:spPr/>
      <dgm:t>
        <a:bodyPr/>
        <a:lstStyle/>
        <a:p>
          <a:endParaRPr lang="tr-TR" sz="1600"/>
        </a:p>
      </dgm:t>
    </dgm:pt>
    <dgm:pt modelId="{757B5F68-2AB6-4DD1-88F1-82B02B863DC9}" type="sibTrans" cxnId="{C333630D-43CD-46AA-9B4F-1FA3C14EB34F}">
      <dgm:prSet/>
      <dgm:spPr/>
      <dgm:t>
        <a:bodyPr/>
        <a:lstStyle/>
        <a:p>
          <a:endParaRPr lang="tr-TR" sz="1600"/>
        </a:p>
      </dgm:t>
    </dgm:pt>
    <dgm:pt modelId="{24030FA3-C43F-4099-BD22-21AC2238A338}">
      <dgm:prSet phldrT="[Text]" custT="1"/>
      <dgm:spPr>
        <a:xfrm>
          <a:off x="2305" y="915733"/>
          <a:ext cx="2247872" cy="2327760"/>
        </a:xfrm>
      </dgm:spPr>
      <dgm:t>
        <a:bodyPr/>
        <a:lstStyle/>
        <a:p>
          <a:pPr>
            <a:lnSpc>
              <a:spcPct val="150000"/>
            </a:lnSpc>
          </a:pPr>
          <a:r>
            <a:rPr lang="tr-TR" sz="1400" smtClean="0">
              <a:latin typeface="Century Gothic" panose="020B0502020202020204"/>
              <a:ea typeface="+mn-ea"/>
              <a:cs typeface="+mn-cs"/>
            </a:rPr>
            <a:t>Soru seçimi ve çevirileri</a:t>
          </a:r>
          <a:endParaRPr lang="tr-TR" sz="1400" dirty="0">
            <a:latin typeface="Century Gothic" panose="020B0502020202020204"/>
            <a:ea typeface="+mn-ea"/>
            <a:cs typeface="+mn-cs"/>
          </a:endParaRPr>
        </a:p>
      </dgm:t>
    </dgm:pt>
    <dgm:pt modelId="{D90485E7-6DFA-4AAB-A994-7B3017308B45}" type="parTrans" cxnId="{FEB95DCE-5C24-4275-88EC-E4D9BF657962}">
      <dgm:prSet/>
      <dgm:spPr/>
      <dgm:t>
        <a:bodyPr/>
        <a:lstStyle/>
        <a:p>
          <a:endParaRPr lang="tr-TR" sz="1600"/>
        </a:p>
      </dgm:t>
    </dgm:pt>
    <dgm:pt modelId="{75D3D4E5-62B3-4F4D-AD1E-A9EB83D26B70}" type="sibTrans" cxnId="{FEB95DCE-5C24-4275-88EC-E4D9BF657962}">
      <dgm:prSet/>
      <dgm:spPr/>
      <dgm:t>
        <a:bodyPr/>
        <a:lstStyle/>
        <a:p>
          <a:endParaRPr lang="tr-TR" sz="1600"/>
        </a:p>
      </dgm:t>
    </dgm:pt>
    <dgm:pt modelId="{17B17924-B793-4B96-82CF-82A2883D1642}">
      <dgm:prSet phldrT="[Text]" custT="1"/>
      <dgm:spPr>
        <a:xfrm>
          <a:off x="2305" y="915733"/>
          <a:ext cx="2247872" cy="2327760"/>
        </a:xfrm>
      </dgm:spPr>
      <dgm:t>
        <a:bodyPr/>
        <a:lstStyle/>
        <a:p>
          <a:pPr>
            <a:lnSpc>
              <a:spcPct val="150000"/>
            </a:lnSpc>
          </a:pPr>
          <a:r>
            <a:rPr lang="tr-TR" sz="1400" smtClean="0">
              <a:latin typeface="Century Gothic" panose="020B0502020202020204"/>
              <a:ea typeface="+mn-ea"/>
              <a:cs typeface="+mn-cs"/>
            </a:rPr>
            <a:t>Pilot uygulama hazırlıkları</a:t>
          </a:r>
          <a:endParaRPr lang="tr-TR" sz="1400" dirty="0">
            <a:latin typeface="Century Gothic" panose="020B0502020202020204"/>
            <a:ea typeface="+mn-ea"/>
            <a:cs typeface="+mn-cs"/>
          </a:endParaRPr>
        </a:p>
      </dgm:t>
    </dgm:pt>
    <dgm:pt modelId="{B244F458-AD45-4E8F-8C10-3248E5081D3B}" type="parTrans" cxnId="{3368B5AF-B2ED-4CBF-91EC-878BB40EF05B}">
      <dgm:prSet/>
      <dgm:spPr/>
      <dgm:t>
        <a:bodyPr/>
        <a:lstStyle/>
        <a:p>
          <a:endParaRPr lang="tr-TR" sz="1600"/>
        </a:p>
      </dgm:t>
    </dgm:pt>
    <dgm:pt modelId="{84D23927-FE1C-4A9B-9A03-15AAFB23CFE3}" type="sibTrans" cxnId="{3368B5AF-B2ED-4CBF-91EC-878BB40EF05B}">
      <dgm:prSet/>
      <dgm:spPr/>
      <dgm:t>
        <a:bodyPr/>
        <a:lstStyle/>
        <a:p>
          <a:endParaRPr lang="tr-TR" sz="1600"/>
        </a:p>
      </dgm:t>
    </dgm:pt>
    <dgm:pt modelId="{FC0FAC05-30B3-4753-95BC-4F749E23C8A9}">
      <dgm:prSet phldrT="[Text]" custT="1"/>
      <dgm:spPr>
        <a:xfrm>
          <a:off x="2564880" y="16583"/>
          <a:ext cx="2247872" cy="899149"/>
        </a:xfrm>
      </dgm:spPr>
      <dgm:t>
        <a:bodyPr/>
        <a:lstStyle/>
        <a:p>
          <a:r>
            <a:rPr lang="tr-TR" sz="2000" b="1" smtClean="0">
              <a:latin typeface="Century Gothic" panose="020B0502020202020204"/>
              <a:ea typeface="+mn-ea"/>
              <a:cs typeface="+mn-cs"/>
            </a:rPr>
            <a:t>Pilot Uygulama</a:t>
          </a:r>
          <a:endParaRPr lang="tr-TR" sz="2000" b="1" dirty="0" smtClean="0">
            <a:latin typeface="Century Gothic" panose="020B0502020202020204"/>
            <a:ea typeface="+mn-ea"/>
            <a:cs typeface="+mn-cs"/>
          </a:endParaRPr>
        </a:p>
      </dgm:t>
    </dgm:pt>
    <dgm:pt modelId="{4693C743-0BA1-486C-BBA4-670564483B60}" type="parTrans" cxnId="{9DAD6A3B-BD5F-49E1-9DF0-0D17181998C8}">
      <dgm:prSet/>
      <dgm:spPr/>
      <dgm:t>
        <a:bodyPr/>
        <a:lstStyle/>
        <a:p>
          <a:endParaRPr lang="tr-TR" sz="1600"/>
        </a:p>
      </dgm:t>
    </dgm:pt>
    <dgm:pt modelId="{27A57FB1-F57D-4BE0-AF95-43681486C3E7}" type="sibTrans" cxnId="{9DAD6A3B-BD5F-49E1-9DF0-0D17181998C8}">
      <dgm:prSet/>
      <dgm:spPr/>
      <dgm:t>
        <a:bodyPr/>
        <a:lstStyle/>
        <a:p>
          <a:endParaRPr lang="tr-TR" sz="1600"/>
        </a:p>
      </dgm:t>
    </dgm:pt>
    <dgm:pt modelId="{F10C1AF0-605D-4091-B147-70B6847EA9F2}">
      <dgm:prSet phldrT="[Text]" custT="1"/>
      <dgm:spPr>
        <a:xfrm>
          <a:off x="2564880" y="915733"/>
          <a:ext cx="2247872" cy="2327760"/>
        </a:xfrm>
      </dgm:spPr>
      <dgm:t>
        <a:bodyPr/>
        <a:lstStyle/>
        <a:p>
          <a:pPr>
            <a:lnSpc>
              <a:spcPct val="150000"/>
            </a:lnSpc>
          </a:pPr>
          <a:r>
            <a:rPr lang="tr-TR" sz="1400" smtClean="0">
              <a:latin typeface="Century Gothic" panose="020B0502020202020204"/>
              <a:ea typeface="+mn-ea"/>
              <a:cs typeface="+mn-cs"/>
            </a:rPr>
            <a:t>Pilot Uygulama yapılması</a:t>
          </a:r>
          <a:endParaRPr lang="tr-TR" sz="1400" dirty="0">
            <a:latin typeface="Century Gothic" panose="020B0502020202020204"/>
            <a:ea typeface="+mn-ea"/>
            <a:cs typeface="+mn-cs"/>
          </a:endParaRPr>
        </a:p>
      </dgm:t>
    </dgm:pt>
    <dgm:pt modelId="{62777C08-BF23-45A5-B0ED-8A8E5AAFB525}" type="parTrans" cxnId="{B4EBDFBA-3D50-4787-8A4D-ED41CC00B73D}">
      <dgm:prSet/>
      <dgm:spPr/>
      <dgm:t>
        <a:bodyPr/>
        <a:lstStyle/>
        <a:p>
          <a:endParaRPr lang="tr-TR" sz="1600"/>
        </a:p>
      </dgm:t>
    </dgm:pt>
    <dgm:pt modelId="{7A3146C1-57B6-4524-8D1E-417FD781C88E}" type="sibTrans" cxnId="{B4EBDFBA-3D50-4787-8A4D-ED41CC00B73D}">
      <dgm:prSet/>
      <dgm:spPr/>
      <dgm:t>
        <a:bodyPr/>
        <a:lstStyle/>
        <a:p>
          <a:endParaRPr lang="tr-TR" sz="1600"/>
        </a:p>
      </dgm:t>
    </dgm:pt>
    <dgm:pt modelId="{8718D9B3-ADC3-465E-9715-AFA94B9156AF}">
      <dgm:prSet phldrT="[Text]" custT="1"/>
      <dgm:spPr>
        <a:xfrm>
          <a:off x="2564880" y="915733"/>
          <a:ext cx="2247872" cy="2327760"/>
        </a:xfrm>
      </dgm:spPr>
      <dgm:t>
        <a:bodyPr/>
        <a:lstStyle/>
        <a:p>
          <a:pPr>
            <a:lnSpc>
              <a:spcPct val="150000"/>
            </a:lnSpc>
          </a:pPr>
          <a:r>
            <a:rPr lang="tr-TR" sz="1400" smtClean="0">
              <a:latin typeface="Century Gothic" panose="020B0502020202020204"/>
              <a:ea typeface="+mn-ea"/>
              <a:cs typeface="+mn-cs"/>
            </a:rPr>
            <a:t>Pilot Uygulamasının değerlendirilmesi</a:t>
          </a:r>
          <a:endParaRPr lang="tr-TR" sz="1400" dirty="0">
            <a:latin typeface="Century Gothic" panose="020B0502020202020204"/>
            <a:ea typeface="+mn-ea"/>
            <a:cs typeface="+mn-cs"/>
          </a:endParaRPr>
        </a:p>
      </dgm:t>
    </dgm:pt>
    <dgm:pt modelId="{E2197C01-BE9D-4366-AF18-C6DF5B2B7C67}" type="parTrans" cxnId="{0DB3ED13-0B2D-41EA-96EC-8203E3091106}">
      <dgm:prSet/>
      <dgm:spPr/>
      <dgm:t>
        <a:bodyPr/>
        <a:lstStyle/>
        <a:p>
          <a:endParaRPr lang="tr-TR" sz="1600"/>
        </a:p>
      </dgm:t>
    </dgm:pt>
    <dgm:pt modelId="{898E29BD-D38C-43FE-9B57-461B2047F85D}" type="sibTrans" cxnId="{0DB3ED13-0B2D-41EA-96EC-8203E3091106}">
      <dgm:prSet/>
      <dgm:spPr/>
      <dgm:t>
        <a:bodyPr/>
        <a:lstStyle/>
        <a:p>
          <a:endParaRPr lang="tr-TR" sz="1600"/>
        </a:p>
      </dgm:t>
    </dgm:pt>
    <dgm:pt modelId="{6C96A93D-1DA3-45C2-886E-FAE3E2A46E2B}">
      <dgm:prSet phldrT="[Text]" custT="1"/>
      <dgm:spPr>
        <a:xfrm>
          <a:off x="5127454" y="16583"/>
          <a:ext cx="2247872" cy="899149"/>
        </a:xfrm>
      </dgm:spPr>
      <dgm:t>
        <a:bodyPr/>
        <a:lstStyle/>
        <a:p>
          <a:r>
            <a:rPr lang="tr-TR" sz="2000" b="1" smtClean="0">
              <a:latin typeface="Century Gothic" panose="020B0502020202020204"/>
              <a:ea typeface="+mn-ea"/>
              <a:cs typeface="+mn-cs"/>
            </a:rPr>
            <a:t>Esas</a:t>
          </a:r>
          <a:r>
            <a:rPr lang="tr-TR" sz="2000" smtClean="0">
              <a:latin typeface="Century Gothic" panose="020B0502020202020204"/>
              <a:ea typeface="+mn-ea"/>
              <a:cs typeface="+mn-cs"/>
            </a:rPr>
            <a:t> </a:t>
          </a:r>
          <a:r>
            <a:rPr lang="tr-TR" sz="2000" b="1" smtClean="0">
              <a:latin typeface="Century Gothic" panose="020B0502020202020204"/>
              <a:ea typeface="+mn-ea"/>
              <a:cs typeface="+mn-cs"/>
            </a:rPr>
            <a:t>Uygulama</a:t>
          </a:r>
          <a:endParaRPr lang="tr-TR" sz="2000" b="1" dirty="0" smtClean="0">
            <a:latin typeface="Century Gothic" panose="020B0502020202020204"/>
            <a:ea typeface="+mn-ea"/>
            <a:cs typeface="+mn-cs"/>
          </a:endParaRPr>
        </a:p>
      </dgm:t>
    </dgm:pt>
    <dgm:pt modelId="{020C7B81-0C51-421A-ABB2-C80E81179960}" type="parTrans" cxnId="{F5A4F0A0-34B5-4A56-B4D3-1BB52472E02C}">
      <dgm:prSet/>
      <dgm:spPr/>
      <dgm:t>
        <a:bodyPr/>
        <a:lstStyle/>
        <a:p>
          <a:endParaRPr lang="tr-TR" sz="1600"/>
        </a:p>
      </dgm:t>
    </dgm:pt>
    <dgm:pt modelId="{3DB67467-8FEB-4A9F-87C4-6DE805E1395E}" type="sibTrans" cxnId="{F5A4F0A0-34B5-4A56-B4D3-1BB52472E02C}">
      <dgm:prSet/>
      <dgm:spPr/>
      <dgm:t>
        <a:bodyPr/>
        <a:lstStyle/>
        <a:p>
          <a:endParaRPr lang="tr-TR" sz="1600"/>
        </a:p>
      </dgm:t>
    </dgm:pt>
    <dgm:pt modelId="{BE370CE2-45D0-49CE-9485-B3E8612190A4}">
      <dgm:prSet phldrT="[Text]" custT="1"/>
      <dgm:spPr>
        <a:xfrm>
          <a:off x="5127454" y="915733"/>
          <a:ext cx="2247872" cy="2327760"/>
        </a:xfrm>
      </dgm:spPr>
      <dgm:t>
        <a:bodyPr/>
        <a:lstStyle/>
        <a:p>
          <a:pPr>
            <a:lnSpc>
              <a:spcPct val="150000"/>
            </a:lnSpc>
          </a:pPr>
          <a:r>
            <a:rPr lang="tr-TR" sz="1400" smtClean="0">
              <a:latin typeface="Century Gothic" panose="020B0502020202020204"/>
              <a:ea typeface="+mn-ea"/>
              <a:cs typeface="+mn-cs"/>
            </a:rPr>
            <a:t>Analiz sonucuna göre soru seçimi </a:t>
          </a:r>
          <a:endParaRPr lang="tr-TR" sz="1400" dirty="0">
            <a:latin typeface="Century Gothic" panose="020B0502020202020204"/>
            <a:ea typeface="+mn-ea"/>
            <a:cs typeface="+mn-cs"/>
          </a:endParaRPr>
        </a:p>
      </dgm:t>
    </dgm:pt>
    <dgm:pt modelId="{CECA8DCF-2F3C-4F87-8EDB-F78FC60A114D}" type="parTrans" cxnId="{895E4B16-FA9C-4FF6-9CE5-8E9B43373783}">
      <dgm:prSet/>
      <dgm:spPr/>
      <dgm:t>
        <a:bodyPr/>
        <a:lstStyle/>
        <a:p>
          <a:endParaRPr lang="tr-TR" sz="1600"/>
        </a:p>
      </dgm:t>
    </dgm:pt>
    <dgm:pt modelId="{D6B05330-B176-4B6F-A6E5-669194491D22}" type="sibTrans" cxnId="{895E4B16-FA9C-4FF6-9CE5-8E9B43373783}">
      <dgm:prSet/>
      <dgm:spPr/>
      <dgm:t>
        <a:bodyPr/>
        <a:lstStyle/>
        <a:p>
          <a:endParaRPr lang="tr-TR" sz="1600"/>
        </a:p>
      </dgm:t>
    </dgm:pt>
    <dgm:pt modelId="{DB436734-FC8B-4D36-AC05-684ACD2B3575}">
      <dgm:prSet phldrT="[Text]" custT="1"/>
      <dgm:spPr>
        <a:xfrm>
          <a:off x="5127454" y="915733"/>
          <a:ext cx="2247872" cy="2327760"/>
        </a:xfrm>
      </dgm:spPr>
      <dgm:t>
        <a:bodyPr/>
        <a:lstStyle/>
        <a:p>
          <a:pPr>
            <a:lnSpc>
              <a:spcPct val="150000"/>
            </a:lnSpc>
          </a:pPr>
          <a:r>
            <a:rPr lang="tr-TR" sz="1400" dirty="0" smtClean="0">
              <a:latin typeface="Century Gothic" panose="020B0502020202020204"/>
              <a:ea typeface="+mn-ea"/>
              <a:cs typeface="+mn-cs"/>
            </a:rPr>
            <a:t>Esas uygulama için örneklem seçimi</a:t>
          </a:r>
          <a:endParaRPr lang="tr-TR" sz="1400" dirty="0">
            <a:latin typeface="Century Gothic" panose="020B0502020202020204"/>
            <a:ea typeface="+mn-ea"/>
            <a:cs typeface="+mn-cs"/>
          </a:endParaRPr>
        </a:p>
      </dgm:t>
    </dgm:pt>
    <dgm:pt modelId="{8B39FE29-825B-4868-8DEF-DB46BB1DE716}" type="parTrans" cxnId="{3A2CFA35-8029-46EA-B2B5-4665A598E87E}">
      <dgm:prSet/>
      <dgm:spPr/>
      <dgm:t>
        <a:bodyPr/>
        <a:lstStyle/>
        <a:p>
          <a:endParaRPr lang="tr-TR" sz="1600"/>
        </a:p>
      </dgm:t>
    </dgm:pt>
    <dgm:pt modelId="{E1C7A9D8-D168-49F5-AFA9-8264AE96E983}" type="sibTrans" cxnId="{3A2CFA35-8029-46EA-B2B5-4665A598E87E}">
      <dgm:prSet/>
      <dgm:spPr/>
      <dgm:t>
        <a:bodyPr/>
        <a:lstStyle/>
        <a:p>
          <a:endParaRPr lang="tr-TR" sz="1600"/>
        </a:p>
      </dgm:t>
    </dgm:pt>
    <dgm:pt modelId="{25F8D9E9-18FA-45F8-BD3B-545D39C5A9CB}">
      <dgm:prSet phldrT="[Text]" custT="1"/>
      <dgm:spPr>
        <a:xfrm>
          <a:off x="2305" y="915733"/>
          <a:ext cx="2247872" cy="2327760"/>
        </a:xfrm>
      </dgm:spPr>
      <dgm:t>
        <a:bodyPr/>
        <a:lstStyle/>
        <a:p>
          <a:pPr>
            <a:lnSpc>
              <a:spcPct val="150000"/>
            </a:lnSpc>
          </a:pPr>
          <a:r>
            <a:rPr lang="tr-TR" sz="1400" dirty="0" smtClean="0">
              <a:latin typeface="Century Gothic" panose="020B0502020202020204"/>
              <a:ea typeface="+mn-ea"/>
              <a:cs typeface="+mn-cs"/>
            </a:rPr>
            <a:t>Örneklem süreci ve okulların belirlenmesi</a:t>
          </a:r>
          <a:endParaRPr lang="tr-TR" sz="1400" dirty="0">
            <a:latin typeface="Century Gothic" panose="020B0502020202020204"/>
            <a:ea typeface="+mn-ea"/>
            <a:cs typeface="+mn-cs"/>
          </a:endParaRPr>
        </a:p>
      </dgm:t>
    </dgm:pt>
    <dgm:pt modelId="{63B3DCA6-CC2B-43DF-B0BF-3F45E6772FF9}" type="parTrans" cxnId="{935562F5-CBA6-426C-B46C-328AE1AE8023}">
      <dgm:prSet/>
      <dgm:spPr/>
      <dgm:t>
        <a:bodyPr/>
        <a:lstStyle/>
        <a:p>
          <a:endParaRPr lang="tr-TR" sz="1600"/>
        </a:p>
      </dgm:t>
    </dgm:pt>
    <dgm:pt modelId="{1A3BD011-8B89-48B3-9627-7CB558E1A6B6}" type="sibTrans" cxnId="{935562F5-CBA6-426C-B46C-328AE1AE8023}">
      <dgm:prSet/>
      <dgm:spPr/>
      <dgm:t>
        <a:bodyPr/>
        <a:lstStyle/>
        <a:p>
          <a:endParaRPr lang="tr-TR" sz="1600"/>
        </a:p>
      </dgm:t>
    </dgm:pt>
    <dgm:pt modelId="{6AEEA0A3-33BC-4643-A0E3-2856FC932E55}">
      <dgm:prSet phldrT="[Text]" custT="1"/>
      <dgm:spPr>
        <a:xfrm>
          <a:off x="2564880" y="915733"/>
          <a:ext cx="2247872" cy="2327760"/>
        </a:xfrm>
      </dgm:spPr>
      <dgm:t>
        <a:bodyPr/>
        <a:lstStyle/>
        <a:p>
          <a:pPr>
            <a:lnSpc>
              <a:spcPct val="150000"/>
            </a:lnSpc>
          </a:pPr>
          <a:r>
            <a:rPr lang="tr-TR" sz="1400" smtClean="0">
              <a:latin typeface="Century Gothic" panose="020B0502020202020204"/>
              <a:ea typeface="+mn-ea"/>
              <a:cs typeface="+mn-cs"/>
            </a:rPr>
            <a:t>Soruların analizi yapılması</a:t>
          </a:r>
          <a:endParaRPr lang="tr-TR" sz="1400" dirty="0">
            <a:latin typeface="Century Gothic" panose="020B0502020202020204"/>
            <a:ea typeface="+mn-ea"/>
            <a:cs typeface="+mn-cs"/>
          </a:endParaRPr>
        </a:p>
      </dgm:t>
    </dgm:pt>
    <dgm:pt modelId="{7A326673-2E43-49AE-9A2D-CD45450C9FEC}" type="parTrans" cxnId="{8297A9D1-4C62-483A-852D-1FF57BA2768A}">
      <dgm:prSet/>
      <dgm:spPr/>
      <dgm:t>
        <a:bodyPr/>
        <a:lstStyle/>
        <a:p>
          <a:endParaRPr lang="tr-TR" sz="1600"/>
        </a:p>
      </dgm:t>
    </dgm:pt>
    <dgm:pt modelId="{BA1BC370-8C81-44D6-9C39-8910EAB49D9B}" type="sibTrans" cxnId="{8297A9D1-4C62-483A-852D-1FF57BA2768A}">
      <dgm:prSet/>
      <dgm:spPr/>
      <dgm:t>
        <a:bodyPr/>
        <a:lstStyle/>
        <a:p>
          <a:endParaRPr lang="tr-TR" sz="1600"/>
        </a:p>
      </dgm:t>
    </dgm:pt>
    <dgm:pt modelId="{98B21612-C422-48C4-864A-1270E01A889B}">
      <dgm:prSet phldrT="[Text]" custT="1"/>
      <dgm:spPr>
        <a:xfrm>
          <a:off x="5127454" y="915733"/>
          <a:ext cx="2247872" cy="2327760"/>
        </a:xfrm>
      </dgm:spPr>
      <dgm:t>
        <a:bodyPr/>
        <a:lstStyle/>
        <a:p>
          <a:pPr>
            <a:lnSpc>
              <a:spcPct val="150000"/>
            </a:lnSpc>
          </a:pPr>
          <a:r>
            <a:rPr lang="tr-TR" sz="1400" smtClean="0">
              <a:latin typeface="Century Gothic" panose="020B0502020202020204"/>
              <a:ea typeface="+mn-ea"/>
              <a:cs typeface="+mn-cs"/>
            </a:rPr>
            <a:t>Uygulamanın yapılması</a:t>
          </a:r>
          <a:endParaRPr lang="tr-TR" sz="1400" dirty="0">
            <a:latin typeface="Century Gothic" panose="020B0502020202020204"/>
            <a:ea typeface="+mn-ea"/>
            <a:cs typeface="+mn-cs"/>
          </a:endParaRPr>
        </a:p>
      </dgm:t>
    </dgm:pt>
    <dgm:pt modelId="{E0FD23AB-BB5A-4713-8552-03F3F069C6ED}" type="parTrans" cxnId="{DCCECAE4-CC27-4342-80A2-B9071352639E}">
      <dgm:prSet/>
      <dgm:spPr/>
      <dgm:t>
        <a:bodyPr/>
        <a:lstStyle/>
        <a:p>
          <a:endParaRPr lang="tr-TR" sz="1600"/>
        </a:p>
      </dgm:t>
    </dgm:pt>
    <dgm:pt modelId="{BDB99851-F2CE-42F1-AD42-AF6DFB7F0E48}" type="sibTrans" cxnId="{DCCECAE4-CC27-4342-80A2-B9071352639E}">
      <dgm:prSet/>
      <dgm:spPr/>
      <dgm:t>
        <a:bodyPr/>
        <a:lstStyle/>
        <a:p>
          <a:endParaRPr lang="tr-TR" sz="1600"/>
        </a:p>
      </dgm:t>
    </dgm:pt>
    <dgm:pt modelId="{A9982E61-B532-4F1E-8E71-3561ED5D561D}">
      <dgm:prSet phldrT="[Text]" custT="1"/>
      <dgm:spPr>
        <a:xfrm>
          <a:off x="5127454" y="915733"/>
          <a:ext cx="2247872" cy="2327760"/>
        </a:xfrm>
      </dgm:spPr>
      <dgm:t>
        <a:bodyPr/>
        <a:lstStyle/>
        <a:p>
          <a:pPr>
            <a:lnSpc>
              <a:spcPct val="150000"/>
            </a:lnSpc>
          </a:pPr>
          <a:r>
            <a:rPr lang="tr-TR" sz="1400" smtClean="0">
              <a:latin typeface="Century Gothic" panose="020B0502020202020204"/>
              <a:ea typeface="+mn-ea"/>
              <a:cs typeface="+mn-cs"/>
            </a:rPr>
            <a:t>Uygulamanın değerlendirilmesi</a:t>
          </a:r>
          <a:endParaRPr lang="tr-TR" sz="1400" dirty="0">
            <a:latin typeface="Century Gothic" panose="020B0502020202020204"/>
            <a:ea typeface="+mn-ea"/>
            <a:cs typeface="+mn-cs"/>
          </a:endParaRPr>
        </a:p>
      </dgm:t>
    </dgm:pt>
    <dgm:pt modelId="{8F68C70E-5642-4232-9857-C01781B9C757}" type="parTrans" cxnId="{CEECE766-8B9D-4592-B381-DD8A1F23AC46}">
      <dgm:prSet/>
      <dgm:spPr/>
      <dgm:t>
        <a:bodyPr/>
        <a:lstStyle/>
        <a:p>
          <a:endParaRPr lang="tr-TR" sz="1600"/>
        </a:p>
      </dgm:t>
    </dgm:pt>
    <dgm:pt modelId="{DC551F3D-1240-4A2B-8743-D2D862AE5FF4}" type="sibTrans" cxnId="{CEECE766-8B9D-4592-B381-DD8A1F23AC46}">
      <dgm:prSet/>
      <dgm:spPr/>
      <dgm:t>
        <a:bodyPr/>
        <a:lstStyle/>
        <a:p>
          <a:endParaRPr lang="tr-TR" sz="1600"/>
        </a:p>
      </dgm:t>
    </dgm:pt>
    <dgm:pt modelId="{72F4472B-14BD-4710-B20D-E7D6AF7A4B64}">
      <dgm:prSet phldrT="[Text]" custT="1"/>
      <dgm:spPr>
        <a:xfrm>
          <a:off x="2305" y="915733"/>
          <a:ext cx="2247872" cy="2327760"/>
        </a:xfrm>
      </dgm:spPr>
      <dgm:t>
        <a:bodyPr/>
        <a:lstStyle/>
        <a:p>
          <a:pPr>
            <a:lnSpc>
              <a:spcPct val="150000"/>
            </a:lnSpc>
          </a:pPr>
          <a:r>
            <a:rPr lang="tr-TR" sz="1400" smtClean="0">
              <a:latin typeface="Century Gothic" panose="020B0502020202020204"/>
              <a:ea typeface="+mn-ea"/>
              <a:cs typeface="+mn-cs"/>
            </a:rPr>
            <a:t>Çerçeve Programların güncellenmesi</a:t>
          </a:r>
          <a:endParaRPr lang="tr-TR" sz="1400" dirty="0">
            <a:latin typeface="Century Gothic" panose="020B0502020202020204"/>
            <a:ea typeface="+mn-ea"/>
            <a:cs typeface="+mn-cs"/>
          </a:endParaRPr>
        </a:p>
      </dgm:t>
    </dgm:pt>
    <dgm:pt modelId="{AF85BDE0-4C8C-4C9A-BC11-A037992CB4C0}" type="parTrans" cxnId="{4CD27FCE-9B99-41C6-A634-9D550E0B0371}">
      <dgm:prSet/>
      <dgm:spPr/>
      <dgm:t>
        <a:bodyPr/>
        <a:lstStyle/>
        <a:p>
          <a:endParaRPr lang="tr-TR"/>
        </a:p>
      </dgm:t>
    </dgm:pt>
    <dgm:pt modelId="{16E14762-C03C-498F-AB82-9D2974EF43A0}" type="sibTrans" cxnId="{4CD27FCE-9B99-41C6-A634-9D550E0B0371}">
      <dgm:prSet/>
      <dgm:spPr/>
      <dgm:t>
        <a:bodyPr/>
        <a:lstStyle/>
        <a:p>
          <a:endParaRPr lang="tr-TR"/>
        </a:p>
      </dgm:t>
    </dgm:pt>
    <dgm:pt modelId="{6ED18FEA-1B7C-43F2-938A-62A9D5B29AA5}" type="pres">
      <dgm:prSet presAssocID="{B05081C1-A313-4E5B-976D-92CC4E78DD8F}" presName="Name0" presStyleCnt="0">
        <dgm:presLayoutVars>
          <dgm:dir/>
          <dgm:animLvl val="lvl"/>
          <dgm:resizeHandles val="exact"/>
        </dgm:presLayoutVars>
      </dgm:prSet>
      <dgm:spPr/>
      <dgm:t>
        <a:bodyPr/>
        <a:lstStyle/>
        <a:p>
          <a:endParaRPr lang="tr-TR"/>
        </a:p>
      </dgm:t>
    </dgm:pt>
    <dgm:pt modelId="{22DE4B64-E92D-4192-B80E-D06B99635A87}" type="pres">
      <dgm:prSet presAssocID="{EAE6E06D-5A33-49FC-BD2C-DA9ADC7C5444}" presName="composite" presStyleCnt="0"/>
      <dgm:spPr/>
      <dgm:t>
        <a:bodyPr/>
        <a:lstStyle/>
        <a:p>
          <a:endParaRPr lang="tr-TR"/>
        </a:p>
      </dgm:t>
    </dgm:pt>
    <dgm:pt modelId="{1420541E-DF1F-4054-A2B5-27B1FC0E54BE}" type="pres">
      <dgm:prSet presAssocID="{EAE6E06D-5A33-49FC-BD2C-DA9ADC7C5444}" presName="parTx" presStyleLbl="alignNode1" presStyleIdx="0" presStyleCnt="3">
        <dgm:presLayoutVars>
          <dgm:chMax val="0"/>
          <dgm:chPref val="0"/>
          <dgm:bulletEnabled val="1"/>
        </dgm:presLayoutVars>
      </dgm:prSet>
      <dgm:spPr>
        <a:prstGeom prst="rect">
          <a:avLst/>
        </a:prstGeom>
      </dgm:spPr>
      <dgm:t>
        <a:bodyPr/>
        <a:lstStyle/>
        <a:p>
          <a:endParaRPr lang="tr-TR"/>
        </a:p>
      </dgm:t>
    </dgm:pt>
    <dgm:pt modelId="{CC55C89C-D2A8-442C-A635-98E3A8C25068}" type="pres">
      <dgm:prSet presAssocID="{EAE6E06D-5A33-49FC-BD2C-DA9ADC7C5444}" presName="desTx" presStyleLbl="alignAccFollowNode1" presStyleIdx="0" presStyleCnt="3">
        <dgm:presLayoutVars>
          <dgm:bulletEnabled val="1"/>
        </dgm:presLayoutVars>
      </dgm:prSet>
      <dgm:spPr>
        <a:prstGeom prst="rect">
          <a:avLst/>
        </a:prstGeom>
      </dgm:spPr>
      <dgm:t>
        <a:bodyPr/>
        <a:lstStyle/>
        <a:p>
          <a:endParaRPr lang="tr-TR"/>
        </a:p>
      </dgm:t>
    </dgm:pt>
    <dgm:pt modelId="{0341605C-E22D-4C25-8BB7-D7A82D6076C7}" type="pres">
      <dgm:prSet presAssocID="{757B5F68-2AB6-4DD1-88F1-82B02B863DC9}" presName="space" presStyleCnt="0"/>
      <dgm:spPr/>
      <dgm:t>
        <a:bodyPr/>
        <a:lstStyle/>
        <a:p>
          <a:endParaRPr lang="tr-TR"/>
        </a:p>
      </dgm:t>
    </dgm:pt>
    <dgm:pt modelId="{102D163B-465E-4966-8F81-394109FDDE77}" type="pres">
      <dgm:prSet presAssocID="{FC0FAC05-30B3-4753-95BC-4F749E23C8A9}" presName="composite" presStyleCnt="0"/>
      <dgm:spPr/>
      <dgm:t>
        <a:bodyPr/>
        <a:lstStyle/>
        <a:p>
          <a:endParaRPr lang="tr-TR"/>
        </a:p>
      </dgm:t>
    </dgm:pt>
    <dgm:pt modelId="{A893B008-6D5B-4299-9F53-FBEC9D8BE3CC}" type="pres">
      <dgm:prSet presAssocID="{FC0FAC05-30B3-4753-95BC-4F749E23C8A9}" presName="parTx" presStyleLbl="alignNode1" presStyleIdx="1" presStyleCnt="3">
        <dgm:presLayoutVars>
          <dgm:chMax val="0"/>
          <dgm:chPref val="0"/>
          <dgm:bulletEnabled val="1"/>
        </dgm:presLayoutVars>
      </dgm:prSet>
      <dgm:spPr>
        <a:prstGeom prst="rect">
          <a:avLst/>
        </a:prstGeom>
      </dgm:spPr>
      <dgm:t>
        <a:bodyPr/>
        <a:lstStyle/>
        <a:p>
          <a:endParaRPr lang="tr-TR"/>
        </a:p>
      </dgm:t>
    </dgm:pt>
    <dgm:pt modelId="{69128ADF-E781-4787-922F-13B16550A1A4}" type="pres">
      <dgm:prSet presAssocID="{FC0FAC05-30B3-4753-95BC-4F749E23C8A9}" presName="desTx" presStyleLbl="alignAccFollowNode1" presStyleIdx="1" presStyleCnt="3">
        <dgm:presLayoutVars>
          <dgm:bulletEnabled val="1"/>
        </dgm:presLayoutVars>
      </dgm:prSet>
      <dgm:spPr>
        <a:prstGeom prst="rect">
          <a:avLst/>
        </a:prstGeom>
      </dgm:spPr>
      <dgm:t>
        <a:bodyPr/>
        <a:lstStyle/>
        <a:p>
          <a:endParaRPr lang="tr-TR"/>
        </a:p>
      </dgm:t>
    </dgm:pt>
    <dgm:pt modelId="{FC40EF8B-7DD7-4479-BB0B-4336F6D045E0}" type="pres">
      <dgm:prSet presAssocID="{27A57FB1-F57D-4BE0-AF95-43681486C3E7}" presName="space" presStyleCnt="0"/>
      <dgm:spPr/>
      <dgm:t>
        <a:bodyPr/>
        <a:lstStyle/>
        <a:p>
          <a:endParaRPr lang="tr-TR"/>
        </a:p>
      </dgm:t>
    </dgm:pt>
    <dgm:pt modelId="{3BBDB611-FFCA-4679-B0B1-C54FE653B184}" type="pres">
      <dgm:prSet presAssocID="{6C96A93D-1DA3-45C2-886E-FAE3E2A46E2B}" presName="composite" presStyleCnt="0"/>
      <dgm:spPr/>
      <dgm:t>
        <a:bodyPr/>
        <a:lstStyle/>
        <a:p>
          <a:endParaRPr lang="tr-TR"/>
        </a:p>
      </dgm:t>
    </dgm:pt>
    <dgm:pt modelId="{0DCD0391-B6C3-4857-AC18-F4DCE41AF2AA}" type="pres">
      <dgm:prSet presAssocID="{6C96A93D-1DA3-45C2-886E-FAE3E2A46E2B}" presName="parTx" presStyleLbl="alignNode1" presStyleIdx="2" presStyleCnt="3">
        <dgm:presLayoutVars>
          <dgm:chMax val="0"/>
          <dgm:chPref val="0"/>
          <dgm:bulletEnabled val="1"/>
        </dgm:presLayoutVars>
      </dgm:prSet>
      <dgm:spPr>
        <a:prstGeom prst="rect">
          <a:avLst/>
        </a:prstGeom>
      </dgm:spPr>
      <dgm:t>
        <a:bodyPr/>
        <a:lstStyle/>
        <a:p>
          <a:endParaRPr lang="tr-TR"/>
        </a:p>
      </dgm:t>
    </dgm:pt>
    <dgm:pt modelId="{7E00DFAE-E04D-44F7-9271-14D378A14C01}" type="pres">
      <dgm:prSet presAssocID="{6C96A93D-1DA3-45C2-886E-FAE3E2A46E2B}" presName="desTx" presStyleLbl="alignAccFollowNode1" presStyleIdx="2" presStyleCnt="3">
        <dgm:presLayoutVars>
          <dgm:bulletEnabled val="1"/>
        </dgm:presLayoutVars>
      </dgm:prSet>
      <dgm:spPr>
        <a:prstGeom prst="rect">
          <a:avLst/>
        </a:prstGeom>
      </dgm:spPr>
      <dgm:t>
        <a:bodyPr/>
        <a:lstStyle/>
        <a:p>
          <a:endParaRPr lang="tr-TR"/>
        </a:p>
      </dgm:t>
    </dgm:pt>
  </dgm:ptLst>
  <dgm:cxnLst>
    <dgm:cxn modelId="{37BE7809-C836-47C8-AE8B-C45D028E78C0}" type="presOf" srcId="{6C96A93D-1DA3-45C2-886E-FAE3E2A46E2B}" destId="{0DCD0391-B6C3-4857-AC18-F4DCE41AF2AA}" srcOrd="0" destOrd="0" presId="urn:microsoft.com/office/officeart/2005/8/layout/hList1"/>
    <dgm:cxn modelId="{DCCECAE4-CC27-4342-80A2-B9071352639E}" srcId="{6C96A93D-1DA3-45C2-886E-FAE3E2A46E2B}" destId="{98B21612-C422-48C4-864A-1270E01A889B}" srcOrd="2" destOrd="0" parTransId="{E0FD23AB-BB5A-4713-8552-03F3F069C6ED}" sibTransId="{BDB99851-F2CE-42F1-AD42-AF6DFB7F0E48}"/>
    <dgm:cxn modelId="{F18C2319-4EFA-484F-B83D-92FEE4AA1680}" type="presOf" srcId="{17B17924-B793-4B96-82CF-82A2883D1642}" destId="{CC55C89C-D2A8-442C-A635-98E3A8C25068}" srcOrd="0" destOrd="3" presId="urn:microsoft.com/office/officeart/2005/8/layout/hList1"/>
    <dgm:cxn modelId="{C333630D-43CD-46AA-9B4F-1FA3C14EB34F}" srcId="{B05081C1-A313-4E5B-976D-92CC4E78DD8F}" destId="{EAE6E06D-5A33-49FC-BD2C-DA9ADC7C5444}" srcOrd="0" destOrd="0" parTransId="{A047C735-A6D9-4669-B69B-237265F75771}" sibTransId="{757B5F68-2AB6-4DD1-88F1-82B02B863DC9}"/>
    <dgm:cxn modelId="{F5A4F0A0-34B5-4A56-B4D3-1BB52472E02C}" srcId="{B05081C1-A313-4E5B-976D-92CC4E78DD8F}" destId="{6C96A93D-1DA3-45C2-886E-FAE3E2A46E2B}" srcOrd="2" destOrd="0" parTransId="{020C7B81-0C51-421A-ABB2-C80E81179960}" sibTransId="{3DB67467-8FEB-4A9F-87C4-6DE805E1395E}"/>
    <dgm:cxn modelId="{CEECE766-8B9D-4592-B381-DD8A1F23AC46}" srcId="{6C96A93D-1DA3-45C2-886E-FAE3E2A46E2B}" destId="{A9982E61-B532-4F1E-8E71-3561ED5D561D}" srcOrd="3" destOrd="0" parTransId="{8F68C70E-5642-4232-9857-C01781B9C757}" sibTransId="{DC551F3D-1240-4A2B-8743-D2D862AE5FF4}"/>
    <dgm:cxn modelId="{895E4B16-FA9C-4FF6-9CE5-8E9B43373783}" srcId="{6C96A93D-1DA3-45C2-886E-FAE3E2A46E2B}" destId="{BE370CE2-45D0-49CE-9485-B3E8612190A4}" srcOrd="0" destOrd="0" parTransId="{CECA8DCF-2F3C-4F87-8EDB-F78FC60A114D}" sibTransId="{D6B05330-B176-4B6F-A6E5-669194491D22}"/>
    <dgm:cxn modelId="{4CD27FCE-9B99-41C6-A634-9D550E0B0371}" srcId="{EAE6E06D-5A33-49FC-BD2C-DA9ADC7C5444}" destId="{72F4472B-14BD-4710-B20D-E7D6AF7A4B64}" srcOrd="0" destOrd="0" parTransId="{AF85BDE0-4C8C-4C9A-BC11-A037992CB4C0}" sibTransId="{16E14762-C03C-498F-AB82-9D2974EF43A0}"/>
    <dgm:cxn modelId="{9DAD6A3B-BD5F-49E1-9DF0-0D17181998C8}" srcId="{B05081C1-A313-4E5B-976D-92CC4E78DD8F}" destId="{FC0FAC05-30B3-4753-95BC-4F749E23C8A9}" srcOrd="1" destOrd="0" parTransId="{4693C743-0BA1-486C-BBA4-670564483B60}" sibTransId="{27A57FB1-F57D-4BE0-AF95-43681486C3E7}"/>
    <dgm:cxn modelId="{B4EBDFBA-3D50-4787-8A4D-ED41CC00B73D}" srcId="{FC0FAC05-30B3-4753-95BC-4F749E23C8A9}" destId="{F10C1AF0-605D-4091-B147-70B6847EA9F2}" srcOrd="0" destOrd="0" parTransId="{62777C08-BF23-45A5-B0ED-8A8E5AAFB525}" sibTransId="{7A3146C1-57B6-4524-8D1E-417FD781C88E}"/>
    <dgm:cxn modelId="{37E66D35-AE52-4F1F-9ABD-513AA6C9ED5D}" type="presOf" srcId="{F10C1AF0-605D-4091-B147-70B6847EA9F2}" destId="{69128ADF-E781-4787-922F-13B16550A1A4}" srcOrd="0" destOrd="0" presId="urn:microsoft.com/office/officeart/2005/8/layout/hList1"/>
    <dgm:cxn modelId="{4B887EF0-EACC-4857-8DBA-76B488B99C92}" type="presOf" srcId="{EAE6E06D-5A33-49FC-BD2C-DA9ADC7C5444}" destId="{1420541E-DF1F-4054-A2B5-27B1FC0E54BE}" srcOrd="0" destOrd="0" presId="urn:microsoft.com/office/officeart/2005/8/layout/hList1"/>
    <dgm:cxn modelId="{FEB95DCE-5C24-4275-88EC-E4D9BF657962}" srcId="{EAE6E06D-5A33-49FC-BD2C-DA9ADC7C5444}" destId="{24030FA3-C43F-4099-BD22-21AC2238A338}" srcOrd="1" destOrd="0" parTransId="{D90485E7-6DFA-4AAB-A994-7B3017308B45}" sibTransId="{75D3D4E5-62B3-4F4D-AD1E-A9EB83D26B70}"/>
    <dgm:cxn modelId="{E24E5330-5DE9-42BE-BF91-A09C9D73AEF0}" type="presOf" srcId="{25F8D9E9-18FA-45F8-BD3B-545D39C5A9CB}" destId="{CC55C89C-D2A8-442C-A635-98E3A8C25068}" srcOrd="0" destOrd="2" presId="urn:microsoft.com/office/officeart/2005/8/layout/hList1"/>
    <dgm:cxn modelId="{64B4105C-B224-486D-8A19-7AEBC9C722C5}" type="presOf" srcId="{8718D9B3-ADC3-465E-9715-AFA94B9156AF}" destId="{69128ADF-E781-4787-922F-13B16550A1A4}" srcOrd="0" destOrd="1" presId="urn:microsoft.com/office/officeart/2005/8/layout/hList1"/>
    <dgm:cxn modelId="{3E875B77-BBE1-40F1-9C6F-AB42C1CD7FD6}" type="presOf" srcId="{24030FA3-C43F-4099-BD22-21AC2238A338}" destId="{CC55C89C-D2A8-442C-A635-98E3A8C25068}" srcOrd="0" destOrd="1" presId="urn:microsoft.com/office/officeart/2005/8/layout/hList1"/>
    <dgm:cxn modelId="{493DC9A4-4DC4-4F87-9632-C6EF761D717C}" type="presOf" srcId="{DB436734-FC8B-4D36-AC05-684ACD2B3575}" destId="{7E00DFAE-E04D-44F7-9271-14D378A14C01}" srcOrd="0" destOrd="1" presId="urn:microsoft.com/office/officeart/2005/8/layout/hList1"/>
    <dgm:cxn modelId="{0DB3ED13-0B2D-41EA-96EC-8203E3091106}" srcId="{FC0FAC05-30B3-4753-95BC-4F749E23C8A9}" destId="{8718D9B3-ADC3-465E-9715-AFA94B9156AF}" srcOrd="1" destOrd="0" parTransId="{E2197C01-BE9D-4366-AF18-C6DF5B2B7C67}" sibTransId="{898E29BD-D38C-43FE-9B57-461B2047F85D}"/>
    <dgm:cxn modelId="{D4B11AD1-8ED7-4D72-BBFD-3A0CEE815D40}" type="presOf" srcId="{6AEEA0A3-33BC-4643-A0E3-2856FC932E55}" destId="{69128ADF-E781-4787-922F-13B16550A1A4}" srcOrd="0" destOrd="2" presId="urn:microsoft.com/office/officeart/2005/8/layout/hList1"/>
    <dgm:cxn modelId="{EFA7029F-E86A-44FD-BAFB-B7B11170FA74}" type="presOf" srcId="{A9982E61-B532-4F1E-8E71-3561ED5D561D}" destId="{7E00DFAE-E04D-44F7-9271-14D378A14C01}" srcOrd="0" destOrd="3" presId="urn:microsoft.com/office/officeart/2005/8/layout/hList1"/>
    <dgm:cxn modelId="{935562F5-CBA6-426C-B46C-328AE1AE8023}" srcId="{EAE6E06D-5A33-49FC-BD2C-DA9ADC7C5444}" destId="{25F8D9E9-18FA-45F8-BD3B-545D39C5A9CB}" srcOrd="2" destOrd="0" parTransId="{63B3DCA6-CC2B-43DF-B0BF-3F45E6772FF9}" sibTransId="{1A3BD011-8B89-48B3-9627-7CB558E1A6B6}"/>
    <dgm:cxn modelId="{FA820D4A-6474-4EE0-89ED-83AC994E3563}" type="presOf" srcId="{98B21612-C422-48C4-864A-1270E01A889B}" destId="{7E00DFAE-E04D-44F7-9271-14D378A14C01}" srcOrd="0" destOrd="2" presId="urn:microsoft.com/office/officeart/2005/8/layout/hList1"/>
    <dgm:cxn modelId="{8EDA3D75-D578-4134-9847-C693179E86F5}" type="presOf" srcId="{BE370CE2-45D0-49CE-9485-B3E8612190A4}" destId="{7E00DFAE-E04D-44F7-9271-14D378A14C01}" srcOrd="0" destOrd="0" presId="urn:microsoft.com/office/officeart/2005/8/layout/hList1"/>
    <dgm:cxn modelId="{6E048F6D-CEDE-40A2-8595-7D6F4362097B}" type="presOf" srcId="{FC0FAC05-30B3-4753-95BC-4F749E23C8A9}" destId="{A893B008-6D5B-4299-9F53-FBEC9D8BE3CC}" srcOrd="0" destOrd="0" presId="urn:microsoft.com/office/officeart/2005/8/layout/hList1"/>
    <dgm:cxn modelId="{2270BD16-E877-43CF-AC24-B56057850E16}" type="presOf" srcId="{B05081C1-A313-4E5B-976D-92CC4E78DD8F}" destId="{6ED18FEA-1B7C-43F2-938A-62A9D5B29AA5}" srcOrd="0" destOrd="0" presId="urn:microsoft.com/office/officeart/2005/8/layout/hList1"/>
    <dgm:cxn modelId="{3368B5AF-B2ED-4CBF-91EC-878BB40EF05B}" srcId="{EAE6E06D-5A33-49FC-BD2C-DA9ADC7C5444}" destId="{17B17924-B793-4B96-82CF-82A2883D1642}" srcOrd="3" destOrd="0" parTransId="{B244F458-AD45-4E8F-8C10-3248E5081D3B}" sibTransId="{84D23927-FE1C-4A9B-9A03-15AAFB23CFE3}"/>
    <dgm:cxn modelId="{8297A9D1-4C62-483A-852D-1FF57BA2768A}" srcId="{FC0FAC05-30B3-4753-95BC-4F749E23C8A9}" destId="{6AEEA0A3-33BC-4643-A0E3-2856FC932E55}" srcOrd="2" destOrd="0" parTransId="{7A326673-2E43-49AE-9A2D-CD45450C9FEC}" sibTransId="{BA1BC370-8C81-44D6-9C39-8910EAB49D9B}"/>
    <dgm:cxn modelId="{3A2CFA35-8029-46EA-B2B5-4665A598E87E}" srcId="{6C96A93D-1DA3-45C2-886E-FAE3E2A46E2B}" destId="{DB436734-FC8B-4D36-AC05-684ACD2B3575}" srcOrd="1" destOrd="0" parTransId="{8B39FE29-825B-4868-8DEF-DB46BB1DE716}" sibTransId="{E1C7A9D8-D168-49F5-AFA9-8264AE96E983}"/>
    <dgm:cxn modelId="{6331D1EC-B3EF-40AE-864C-C4628DEA49B6}" type="presOf" srcId="{72F4472B-14BD-4710-B20D-E7D6AF7A4B64}" destId="{CC55C89C-D2A8-442C-A635-98E3A8C25068}" srcOrd="0" destOrd="0" presId="urn:microsoft.com/office/officeart/2005/8/layout/hList1"/>
    <dgm:cxn modelId="{3F9B0C2D-F00B-445D-8F8B-89359983FD82}" type="presParOf" srcId="{6ED18FEA-1B7C-43F2-938A-62A9D5B29AA5}" destId="{22DE4B64-E92D-4192-B80E-D06B99635A87}" srcOrd="0" destOrd="0" presId="urn:microsoft.com/office/officeart/2005/8/layout/hList1"/>
    <dgm:cxn modelId="{2CFC6929-DD10-4E29-AC18-38A7D712D26B}" type="presParOf" srcId="{22DE4B64-E92D-4192-B80E-D06B99635A87}" destId="{1420541E-DF1F-4054-A2B5-27B1FC0E54BE}" srcOrd="0" destOrd="0" presId="urn:microsoft.com/office/officeart/2005/8/layout/hList1"/>
    <dgm:cxn modelId="{191A875F-781B-4ADC-9EAE-B06F7742D13E}" type="presParOf" srcId="{22DE4B64-E92D-4192-B80E-D06B99635A87}" destId="{CC55C89C-D2A8-442C-A635-98E3A8C25068}" srcOrd="1" destOrd="0" presId="urn:microsoft.com/office/officeart/2005/8/layout/hList1"/>
    <dgm:cxn modelId="{FEFFC7DA-D9F0-4346-8A16-3F44826023D9}" type="presParOf" srcId="{6ED18FEA-1B7C-43F2-938A-62A9D5B29AA5}" destId="{0341605C-E22D-4C25-8BB7-D7A82D6076C7}" srcOrd="1" destOrd="0" presId="urn:microsoft.com/office/officeart/2005/8/layout/hList1"/>
    <dgm:cxn modelId="{14BBC9CC-358A-4506-8C80-630D360D86C4}" type="presParOf" srcId="{6ED18FEA-1B7C-43F2-938A-62A9D5B29AA5}" destId="{102D163B-465E-4966-8F81-394109FDDE77}" srcOrd="2" destOrd="0" presId="urn:microsoft.com/office/officeart/2005/8/layout/hList1"/>
    <dgm:cxn modelId="{E5437409-C95F-43BE-872F-56263B7584CE}" type="presParOf" srcId="{102D163B-465E-4966-8F81-394109FDDE77}" destId="{A893B008-6D5B-4299-9F53-FBEC9D8BE3CC}" srcOrd="0" destOrd="0" presId="urn:microsoft.com/office/officeart/2005/8/layout/hList1"/>
    <dgm:cxn modelId="{B8106507-BF64-4A25-BBAA-4FA2E453EC7D}" type="presParOf" srcId="{102D163B-465E-4966-8F81-394109FDDE77}" destId="{69128ADF-E781-4787-922F-13B16550A1A4}" srcOrd="1" destOrd="0" presId="urn:microsoft.com/office/officeart/2005/8/layout/hList1"/>
    <dgm:cxn modelId="{6CE7212A-6058-40B3-83DE-8CB332F8C295}" type="presParOf" srcId="{6ED18FEA-1B7C-43F2-938A-62A9D5B29AA5}" destId="{FC40EF8B-7DD7-4479-BB0B-4336F6D045E0}" srcOrd="3" destOrd="0" presId="urn:microsoft.com/office/officeart/2005/8/layout/hList1"/>
    <dgm:cxn modelId="{91BF685A-83F9-4954-AB47-DA0CCE3106A4}" type="presParOf" srcId="{6ED18FEA-1B7C-43F2-938A-62A9D5B29AA5}" destId="{3BBDB611-FFCA-4679-B0B1-C54FE653B184}" srcOrd="4" destOrd="0" presId="urn:microsoft.com/office/officeart/2005/8/layout/hList1"/>
    <dgm:cxn modelId="{408D5E31-7715-49B1-AE85-2B70C81A3F70}" type="presParOf" srcId="{3BBDB611-FFCA-4679-B0B1-C54FE653B184}" destId="{0DCD0391-B6C3-4857-AC18-F4DCE41AF2AA}" srcOrd="0" destOrd="0" presId="urn:microsoft.com/office/officeart/2005/8/layout/hList1"/>
    <dgm:cxn modelId="{C1542461-8601-49E3-9D10-AA055B883C15}" type="presParOf" srcId="{3BBDB611-FFCA-4679-B0B1-C54FE653B184}" destId="{7E00DFAE-E04D-44F7-9271-14D378A14C0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0BF5E1-175B-4AE1-84B3-0856F2D23FA4}" type="doc">
      <dgm:prSet loTypeId="urn:microsoft.com/office/officeart/2005/8/layout/arrow2" loCatId="process" qsTypeId="urn:microsoft.com/office/officeart/2005/8/quickstyle/simple1" qsCatId="simple" csTypeId="urn:microsoft.com/office/officeart/2005/8/colors/colorful3" csCatId="colorful" phldr="1"/>
      <dgm:spPr/>
    </dgm:pt>
    <dgm:pt modelId="{BB679479-3DC4-4FA1-87C4-16A0DC21767F}">
      <dgm:prSet phldrT="[Metin]" custT="1"/>
      <dgm:spPr/>
      <dgm:t>
        <a:bodyPr/>
        <a:lstStyle/>
        <a:p>
          <a:r>
            <a:rPr lang="tr-TR" sz="1400" dirty="0" smtClean="0"/>
            <a:t>Taslak soruların yazılması ve belirlenmesi</a:t>
          </a:r>
          <a:endParaRPr lang="tr-TR" sz="1400" dirty="0"/>
        </a:p>
      </dgm:t>
    </dgm:pt>
    <dgm:pt modelId="{0F9BD7DF-A14D-4F6D-8079-0CAEB3433CF8}" type="parTrans" cxnId="{DA9A4E21-7BC2-418E-9141-96D660DFFB62}">
      <dgm:prSet/>
      <dgm:spPr/>
      <dgm:t>
        <a:bodyPr/>
        <a:lstStyle/>
        <a:p>
          <a:endParaRPr lang="tr-TR" sz="2400"/>
        </a:p>
      </dgm:t>
    </dgm:pt>
    <dgm:pt modelId="{CD2102C1-E992-421A-8541-A5177F82DF29}" type="sibTrans" cxnId="{DA9A4E21-7BC2-418E-9141-96D660DFFB62}">
      <dgm:prSet/>
      <dgm:spPr/>
      <dgm:t>
        <a:bodyPr/>
        <a:lstStyle/>
        <a:p>
          <a:endParaRPr lang="tr-TR" sz="2400"/>
        </a:p>
      </dgm:t>
    </dgm:pt>
    <dgm:pt modelId="{A232E1E6-4E7D-4E3E-9075-C27EF44F8D77}">
      <dgm:prSet phldrT="[Metin]" custT="1"/>
      <dgm:spPr/>
      <dgm:t>
        <a:bodyPr/>
        <a:lstStyle/>
        <a:p>
          <a:r>
            <a:rPr lang="tr-TR" sz="1600" dirty="0" smtClean="0"/>
            <a:t>Ülkelerin gözden geçirmesi</a:t>
          </a:r>
          <a:endParaRPr lang="tr-TR" sz="1600" dirty="0"/>
        </a:p>
      </dgm:t>
    </dgm:pt>
    <dgm:pt modelId="{936B81D0-7FE5-4747-BD96-02396D29033E}" type="parTrans" cxnId="{0448AFDE-343A-45A1-A1AF-C09CC279D13D}">
      <dgm:prSet/>
      <dgm:spPr/>
      <dgm:t>
        <a:bodyPr/>
        <a:lstStyle/>
        <a:p>
          <a:endParaRPr lang="tr-TR" sz="2400"/>
        </a:p>
      </dgm:t>
    </dgm:pt>
    <dgm:pt modelId="{64D43632-225A-4AAF-AA8C-FA35D76A5EF1}" type="sibTrans" cxnId="{0448AFDE-343A-45A1-A1AF-C09CC279D13D}">
      <dgm:prSet/>
      <dgm:spPr/>
      <dgm:t>
        <a:bodyPr/>
        <a:lstStyle/>
        <a:p>
          <a:endParaRPr lang="tr-TR" sz="2400"/>
        </a:p>
      </dgm:t>
    </dgm:pt>
    <dgm:pt modelId="{F537967D-8FFC-480E-AC2A-FB1D7F583CE2}">
      <dgm:prSet phldrT="[Metin]" custT="1"/>
      <dgm:spPr/>
      <dgm:t>
        <a:bodyPr/>
        <a:lstStyle/>
        <a:p>
          <a:r>
            <a:rPr lang="tr-TR" sz="1600" dirty="0" smtClean="0"/>
            <a:t>Ülke dönütleri sonrasında soruların gözden geçirilmesi</a:t>
          </a:r>
          <a:endParaRPr lang="tr-TR" sz="1600" dirty="0"/>
        </a:p>
      </dgm:t>
    </dgm:pt>
    <dgm:pt modelId="{71A8DB91-BFFF-426A-9DB6-A6BB84E34A9C}" type="parTrans" cxnId="{03D20A2C-77E8-46D7-86DC-5E5B6202AB4F}">
      <dgm:prSet/>
      <dgm:spPr/>
      <dgm:t>
        <a:bodyPr/>
        <a:lstStyle/>
        <a:p>
          <a:endParaRPr lang="tr-TR" sz="2400"/>
        </a:p>
      </dgm:t>
    </dgm:pt>
    <dgm:pt modelId="{B917A3D1-69A7-4F7D-B932-835783B8A7F6}" type="sibTrans" cxnId="{03D20A2C-77E8-46D7-86DC-5E5B6202AB4F}">
      <dgm:prSet/>
      <dgm:spPr/>
      <dgm:t>
        <a:bodyPr/>
        <a:lstStyle/>
        <a:p>
          <a:endParaRPr lang="tr-TR" sz="2400"/>
        </a:p>
      </dgm:t>
    </dgm:pt>
    <dgm:pt modelId="{2FFECACB-3CB6-43F6-B02F-8F131FDE1A70}">
      <dgm:prSet phldrT="[Metin]" custT="1"/>
      <dgm:spPr/>
      <dgm:t>
        <a:bodyPr/>
        <a:lstStyle/>
        <a:p>
          <a:r>
            <a:rPr lang="tr-TR" sz="1600" dirty="0" smtClean="0"/>
            <a:t>Çeviri ve adaptasyon işlemlerinin başlaması</a:t>
          </a:r>
          <a:endParaRPr lang="tr-TR" sz="1600" dirty="0"/>
        </a:p>
      </dgm:t>
    </dgm:pt>
    <dgm:pt modelId="{FEC6FC02-73FC-49BB-A70D-7C316E5B1DAE}" type="parTrans" cxnId="{60F2D962-FF70-4C1E-A9AA-25B47F2B3C38}">
      <dgm:prSet/>
      <dgm:spPr/>
      <dgm:t>
        <a:bodyPr/>
        <a:lstStyle/>
        <a:p>
          <a:endParaRPr lang="tr-TR" sz="2400"/>
        </a:p>
      </dgm:t>
    </dgm:pt>
    <dgm:pt modelId="{2E01A011-01D2-43C0-B459-DC597FE14808}" type="sibTrans" cxnId="{60F2D962-FF70-4C1E-A9AA-25B47F2B3C38}">
      <dgm:prSet/>
      <dgm:spPr/>
      <dgm:t>
        <a:bodyPr/>
        <a:lstStyle/>
        <a:p>
          <a:endParaRPr lang="tr-TR" sz="2400"/>
        </a:p>
      </dgm:t>
    </dgm:pt>
    <dgm:pt modelId="{B298B200-CFFD-4917-A5CA-114F98AC40E2}">
      <dgm:prSet phldrT="[Metin]" custT="1"/>
      <dgm:spPr/>
      <dgm:t>
        <a:bodyPr/>
        <a:lstStyle/>
        <a:p>
          <a:r>
            <a:rPr lang="tr-TR" sz="1600" dirty="0" smtClean="0"/>
            <a:t>Pilot Uygulama sorularına karar verilmesi</a:t>
          </a:r>
          <a:endParaRPr lang="tr-TR" sz="1600" dirty="0"/>
        </a:p>
      </dgm:t>
    </dgm:pt>
    <dgm:pt modelId="{D35EBC0E-7EC4-4074-95CD-70AB3C8DA599}" type="parTrans" cxnId="{71AA77D6-EE55-4710-B4C8-2755F15E2B4F}">
      <dgm:prSet/>
      <dgm:spPr/>
      <dgm:t>
        <a:bodyPr/>
        <a:lstStyle/>
        <a:p>
          <a:endParaRPr lang="tr-TR" sz="2400"/>
        </a:p>
      </dgm:t>
    </dgm:pt>
    <dgm:pt modelId="{BFFA4BA7-984F-490A-9C56-11BB5CEB638B}" type="sibTrans" cxnId="{71AA77D6-EE55-4710-B4C8-2755F15E2B4F}">
      <dgm:prSet/>
      <dgm:spPr/>
      <dgm:t>
        <a:bodyPr/>
        <a:lstStyle/>
        <a:p>
          <a:endParaRPr lang="tr-TR" sz="2400"/>
        </a:p>
      </dgm:t>
    </dgm:pt>
    <dgm:pt modelId="{FF6360E7-EED9-42FA-B13E-54A9B196C678}" type="pres">
      <dgm:prSet presAssocID="{C50BF5E1-175B-4AE1-84B3-0856F2D23FA4}" presName="arrowDiagram" presStyleCnt="0">
        <dgm:presLayoutVars>
          <dgm:chMax val="5"/>
          <dgm:dir/>
          <dgm:resizeHandles val="exact"/>
        </dgm:presLayoutVars>
      </dgm:prSet>
      <dgm:spPr/>
    </dgm:pt>
    <dgm:pt modelId="{F39C840C-7807-43E6-8215-67829C9389ED}" type="pres">
      <dgm:prSet presAssocID="{C50BF5E1-175B-4AE1-84B3-0856F2D23FA4}" presName="arrow" presStyleLbl="bgShp" presStyleIdx="0" presStyleCnt="1" custScaleX="118492"/>
      <dgm:spPr/>
    </dgm:pt>
    <dgm:pt modelId="{971F201A-4C3E-4DD0-B51E-C55DAD4F86D8}" type="pres">
      <dgm:prSet presAssocID="{C50BF5E1-175B-4AE1-84B3-0856F2D23FA4}" presName="arrowDiagram5" presStyleCnt="0"/>
      <dgm:spPr/>
    </dgm:pt>
    <dgm:pt modelId="{11859FA4-9563-46BE-A6A7-16CD76212936}" type="pres">
      <dgm:prSet presAssocID="{BB679479-3DC4-4FA1-87C4-16A0DC21767F}" presName="bullet5a" presStyleLbl="node1" presStyleIdx="0" presStyleCnt="5"/>
      <dgm:spPr/>
    </dgm:pt>
    <dgm:pt modelId="{A0967244-1D40-48C3-A988-CB84326C36A5}" type="pres">
      <dgm:prSet presAssocID="{BB679479-3DC4-4FA1-87C4-16A0DC21767F}" presName="textBox5a" presStyleLbl="revTx" presStyleIdx="0" presStyleCnt="5">
        <dgm:presLayoutVars>
          <dgm:bulletEnabled val="1"/>
        </dgm:presLayoutVars>
      </dgm:prSet>
      <dgm:spPr/>
      <dgm:t>
        <a:bodyPr/>
        <a:lstStyle/>
        <a:p>
          <a:endParaRPr lang="tr-TR"/>
        </a:p>
      </dgm:t>
    </dgm:pt>
    <dgm:pt modelId="{0FEA89B6-67E7-40F4-A9F8-CE30098DEF47}" type="pres">
      <dgm:prSet presAssocID="{A232E1E6-4E7D-4E3E-9075-C27EF44F8D77}" presName="bullet5b" presStyleLbl="node1" presStyleIdx="1" presStyleCnt="5"/>
      <dgm:spPr/>
    </dgm:pt>
    <dgm:pt modelId="{C83F01A2-128A-4741-83B0-5D5270294BE8}" type="pres">
      <dgm:prSet presAssocID="{A232E1E6-4E7D-4E3E-9075-C27EF44F8D77}" presName="textBox5b" presStyleLbl="revTx" presStyleIdx="1" presStyleCnt="5" custLinFactNeighborX="3761" custLinFactNeighborY="6019">
        <dgm:presLayoutVars>
          <dgm:bulletEnabled val="1"/>
        </dgm:presLayoutVars>
      </dgm:prSet>
      <dgm:spPr/>
      <dgm:t>
        <a:bodyPr/>
        <a:lstStyle/>
        <a:p>
          <a:endParaRPr lang="tr-TR"/>
        </a:p>
      </dgm:t>
    </dgm:pt>
    <dgm:pt modelId="{AF3F099C-1AB8-486F-902E-17F9401A9C48}" type="pres">
      <dgm:prSet presAssocID="{F537967D-8FFC-480E-AC2A-FB1D7F583CE2}" presName="bullet5c" presStyleLbl="node1" presStyleIdx="2" presStyleCnt="5"/>
      <dgm:spPr/>
    </dgm:pt>
    <dgm:pt modelId="{6ABCF5FD-9237-49A2-8D2E-102A48AF11AA}" type="pres">
      <dgm:prSet presAssocID="{F537967D-8FFC-480E-AC2A-FB1D7F583CE2}" presName="textBox5c" presStyleLbl="revTx" presStyleIdx="2" presStyleCnt="5">
        <dgm:presLayoutVars>
          <dgm:bulletEnabled val="1"/>
        </dgm:presLayoutVars>
      </dgm:prSet>
      <dgm:spPr/>
      <dgm:t>
        <a:bodyPr/>
        <a:lstStyle/>
        <a:p>
          <a:endParaRPr lang="tr-TR"/>
        </a:p>
      </dgm:t>
    </dgm:pt>
    <dgm:pt modelId="{46ECC47B-3118-46D0-99F0-CE3EF3E13EA1}" type="pres">
      <dgm:prSet presAssocID="{B298B200-CFFD-4917-A5CA-114F98AC40E2}" presName="bullet5d" presStyleLbl="node1" presStyleIdx="3" presStyleCnt="5"/>
      <dgm:spPr/>
    </dgm:pt>
    <dgm:pt modelId="{B84B8678-1E86-43A4-84A4-35E6678AB573}" type="pres">
      <dgm:prSet presAssocID="{B298B200-CFFD-4917-A5CA-114F98AC40E2}" presName="textBox5d" presStyleLbl="revTx" presStyleIdx="3" presStyleCnt="5">
        <dgm:presLayoutVars>
          <dgm:bulletEnabled val="1"/>
        </dgm:presLayoutVars>
      </dgm:prSet>
      <dgm:spPr/>
      <dgm:t>
        <a:bodyPr/>
        <a:lstStyle/>
        <a:p>
          <a:endParaRPr lang="tr-TR"/>
        </a:p>
      </dgm:t>
    </dgm:pt>
    <dgm:pt modelId="{F4F8FC12-85C5-4C42-946B-DEB34302A004}" type="pres">
      <dgm:prSet presAssocID="{2FFECACB-3CB6-43F6-B02F-8F131FDE1A70}" presName="bullet5e" presStyleLbl="node1" presStyleIdx="4" presStyleCnt="5"/>
      <dgm:spPr/>
    </dgm:pt>
    <dgm:pt modelId="{9E95CFF2-7B54-4844-A270-9EF41B76940D}" type="pres">
      <dgm:prSet presAssocID="{2FFECACB-3CB6-43F6-B02F-8F131FDE1A70}" presName="textBox5e" presStyleLbl="revTx" presStyleIdx="4" presStyleCnt="5">
        <dgm:presLayoutVars>
          <dgm:bulletEnabled val="1"/>
        </dgm:presLayoutVars>
      </dgm:prSet>
      <dgm:spPr/>
      <dgm:t>
        <a:bodyPr/>
        <a:lstStyle/>
        <a:p>
          <a:endParaRPr lang="tr-TR"/>
        </a:p>
      </dgm:t>
    </dgm:pt>
  </dgm:ptLst>
  <dgm:cxnLst>
    <dgm:cxn modelId="{66E08ADF-E3D5-4BC5-83DA-8DCD7B0DB45A}" type="presOf" srcId="{BB679479-3DC4-4FA1-87C4-16A0DC21767F}" destId="{A0967244-1D40-48C3-A988-CB84326C36A5}" srcOrd="0" destOrd="0" presId="urn:microsoft.com/office/officeart/2005/8/layout/arrow2"/>
    <dgm:cxn modelId="{DA9A4E21-7BC2-418E-9141-96D660DFFB62}" srcId="{C50BF5E1-175B-4AE1-84B3-0856F2D23FA4}" destId="{BB679479-3DC4-4FA1-87C4-16A0DC21767F}" srcOrd="0" destOrd="0" parTransId="{0F9BD7DF-A14D-4F6D-8079-0CAEB3433CF8}" sibTransId="{CD2102C1-E992-421A-8541-A5177F82DF29}"/>
    <dgm:cxn modelId="{9E8004C2-FDDE-402F-B67B-43BF8AACCF47}" type="presOf" srcId="{2FFECACB-3CB6-43F6-B02F-8F131FDE1A70}" destId="{9E95CFF2-7B54-4844-A270-9EF41B76940D}" srcOrd="0" destOrd="0" presId="urn:microsoft.com/office/officeart/2005/8/layout/arrow2"/>
    <dgm:cxn modelId="{71AA77D6-EE55-4710-B4C8-2755F15E2B4F}" srcId="{C50BF5E1-175B-4AE1-84B3-0856F2D23FA4}" destId="{B298B200-CFFD-4917-A5CA-114F98AC40E2}" srcOrd="3" destOrd="0" parTransId="{D35EBC0E-7EC4-4074-95CD-70AB3C8DA599}" sibTransId="{BFFA4BA7-984F-490A-9C56-11BB5CEB638B}"/>
    <dgm:cxn modelId="{60F2D962-FF70-4C1E-A9AA-25B47F2B3C38}" srcId="{C50BF5E1-175B-4AE1-84B3-0856F2D23FA4}" destId="{2FFECACB-3CB6-43F6-B02F-8F131FDE1A70}" srcOrd="4" destOrd="0" parTransId="{FEC6FC02-73FC-49BB-A70D-7C316E5B1DAE}" sibTransId="{2E01A011-01D2-43C0-B459-DC597FE14808}"/>
    <dgm:cxn modelId="{0448AFDE-343A-45A1-A1AF-C09CC279D13D}" srcId="{C50BF5E1-175B-4AE1-84B3-0856F2D23FA4}" destId="{A232E1E6-4E7D-4E3E-9075-C27EF44F8D77}" srcOrd="1" destOrd="0" parTransId="{936B81D0-7FE5-4747-BD96-02396D29033E}" sibTransId="{64D43632-225A-4AAF-AA8C-FA35D76A5EF1}"/>
    <dgm:cxn modelId="{45488A6B-6B23-4583-A50E-1DE0227FFB55}" type="presOf" srcId="{C50BF5E1-175B-4AE1-84B3-0856F2D23FA4}" destId="{FF6360E7-EED9-42FA-B13E-54A9B196C678}" srcOrd="0" destOrd="0" presId="urn:microsoft.com/office/officeart/2005/8/layout/arrow2"/>
    <dgm:cxn modelId="{E594D23B-A00A-400C-9D3C-343D59B03148}" type="presOf" srcId="{A232E1E6-4E7D-4E3E-9075-C27EF44F8D77}" destId="{C83F01A2-128A-4741-83B0-5D5270294BE8}" srcOrd="0" destOrd="0" presId="urn:microsoft.com/office/officeart/2005/8/layout/arrow2"/>
    <dgm:cxn modelId="{03D20A2C-77E8-46D7-86DC-5E5B6202AB4F}" srcId="{C50BF5E1-175B-4AE1-84B3-0856F2D23FA4}" destId="{F537967D-8FFC-480E-AC2A-FB1D7F583CE2}" srcOrd="2" destOrd="0" parTransId="{71A8DB91-BFFF-426A-9DB6-A6BB84E34A9C}" sibTransId="{B917A3D1-69A7-4F7D-B932-835783B8A7F6}"/>
    <dgm:cxn modelId="{D482BDE0-C005-427D-A5C9-D88ED356A206}" type="presOf" srcId="{F537967D-8FFC-480E-AC2A-FB1D7F583CE2}" destId="{6ABCF5FD-9237-49A2-8D2E-102A48AF11AA}" srcOrd="0" destOrd="0" presId="urn:microsoft.com/office/officeart/2005/8/layout/arrow2"/>
    <dgm:cxn modelId="{E1453A38-C8EF-4269-AA1D-026CCA051837}" type="presOf" srcId="{B298B200-CFFD-4917-A5CA-114F98AC40E2}" destId="{B84B8678-1E86-43A4-84A4-35E6678AB573}" srcOrd="0" destOrd="0" presId="urn:microsoft.com/office/officeart/2005/8/layout/arrow2"/>
    <dgm:cxn modelId="{207EFD99-A207-4928-8881-CA1944071EF8}" type="presParOf" srcId="{FF6360E7-EED9-42FA-B13E-54A9B196C678}" destId="{F39C840C-7807-43E6-8215-67829C9389ED}" srcOrd="0" destOrd="0" presId="urn:microsoft.com/office/officeart/2005/8/layout/arrow2"/>
    <dgm:cxn modelId="{64A5B360-557C-4152-A8DD-1DF1495246EA}" type="presParOf" srcId="{FF6360E7-EED9-42FA-B13E-54A9B196C678}" destId="{971F201A-4C3E-4DD0-B51E-C55DAD4F86D8}" srcOrd="1" destOrd="0" presId="urn:microsoft.com/office/officeart/2005/8/layout/arrow2"/>
    <dgm:cxn modelId="{EFF499BD-2140-416B-A179-70D74D2DDF7C}" type="presParOf" srcId="{971F201A-4C3E-4DD0-B51E-C55DAD4F86D8}" destId="{11859FA4-9563-46BE-A6A7-16CD76212936}" srcOrd="0" destOrd="0" presId="urn:microsoft.com/office/officeart/2005/8/layout/arrow2"/>
    <dgm:cxn modelId="{9ACA364D-12E2-48EA-8B33-23BB1E8839BE}" type="presParOf" srcId="{971F201A-4C3E-4DD0-B51E-C55DAD4F86D8}" destId="{A0967244-1D40-48C3-A988-CB84326C36A5}" srcOrd="1" destOrd="0" presId="urn:microsoft.com/office/officeart/2005/8/layout/arrow2"/>
    <dgm:cxn modelId="{075C5BBE-56B8-4AF0-9E0A-543659EE98D2}" type="presParOf" srcId="{971F201A-4C3E-4DD0-B51E-C55DAD4F86D8}" destId="{0FEA89B6-67E7-40F4-A9F8-CE30098DEF47}" srcOrd="2" destOrd="0" presId="urn:microsoft.com/office/officeart/2005/8/layout/arrow2"/>
    <dgm:cxn modelId="{C8F1E668-0DF7-4478-9CD2-235319ED8233}" type="presParOf" srcId="{971F201A-4C3E-4DD0-B51E-C55DAD4F86D8}" destId="{C83F01A2-128A-4741-83B0-5D5270294BE8}" srcOrd="3" destOrd="0" presId="urn:microsoft.com/office/officeart/2005/8/layout/arrow2"/>
    <dgm:cxn modelId="{99FB83C3-8D19-4E6C-B753-A7C9ABD9445E}" type="presParOf" srcId="{971F201A-4C3E-4DD0-B51E-C55DAD4F86D8}" destId="{AF3F099C-1AB8-486F-902E-17F9401A9C48}" srcOrd="4" destOrd="0" presId="urn:microsoft.com/office/officeart/2005/8/layout/arrow2"/>
    <dgm:cxn modelId="{784515DE-7282-4D3E-9968-CABCCBCCB789}" type="presParOf" srcId="{971F201A-4C3E-4DD0-B51E-C55DAD4F86D8}" destId="{6ABCF5FD-9237-49A2-8D2E-102A48AF11AA}" srcOrd="5" destOrd="0" presId="urn:microsoft.com/office/officeart/2005/8/layout/arrow2"/>
    <dgm:cxn modelId="{B6E497A7-345A-4648-BF6D-E15A8AC2F65D}" type="presParOf" srcId="{971F201A-4C3E-4DD0-B51E-C55DAD4F86D8}" destId="{46ECC47B-3118-46D0-99F0-CE3EF3E13EA1}" srcOrd="6" destOrd="0" presId="urn:microsoft.com/office/officeart/2005/8/layout/arrow2"/>
    <dgm:cxn modelId="{33F5EA7B-19F9-48A0-B9F4-082EEE19F759}" type="presParOf" srcId="{971F201A-4C3E-4DD0-B51E-C55DAD4F86D8}" destId="{B84B8678-1E86-43A4-84A4-35E6678AB573}" srcOrd="7" destOrd="0" presId="urn:microsoft.com/office/officeart/2005/8/layout/arrow2"/>
    <dgm:cxn modelId="{6DEF483D-39BD-4791-BF52-E368596AB0B6}" type="presParOf" srcId="{971F201A-4C3E-4DD0-B51E-C55DAD4F86D8}" destId="{F4F8FC12-85C5-4C42-946B-DEB34302A004}" srcOrd="8" destOrd="0" presId="urn:microsoft.com/office/officeart/2005/8/layout/arrow2"/>
    <dgm:cxn modelId="{965C6821-CDFA-4BBF-B7B4-0F901CA97427}" type="presParOf" srcId="{971F201A-4C3E-4DD0-B51E-C55DAD4F86D8}" destId="{9E95CFF2-7B54-4844-A270-9EF41B76940D}" srcOrd="9" destOrd="0" presId="urn:microsoft.com/office/officeart/2005/8/layout/arrow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3164FE-3FD4-42EC-8D02-B08B7D3D2728}" type="doc">
      <dgm:prSet loTypeId="urn:microsoft.com/office/officeart/2005/8/layout/bProcess3" loCatId="process" qsTypeId="urn:microsoft.com/office/officeart/2005/8/quickstyle/simple3" qsCatId="simple" csTypeId="urn:microsoft.com/office/officeart/2005/8/colors/accent0_3" csCatId="mainScheme" phldr="1"/>
      <dgm:spPr/>
      <dgm:t>
        <a:bodyPr/>
        <a:lstStyle/>
        <a:p>
          <a:endParaRPr lang="tr-TR"/>
        </a:p>
      </dgm:t>
    </dgm:pt>
    <dgm:pt modelId="{FFC445B7-9E4B-4DA6-88EF-F6C24AD1B14A}">
      <dgm:prSet phldrT="[Metin]" custT="1"/>
      <dgm:spPr>
        <a:xfrm>
          <a:off x="0" y="45886"/>
          <a:ext cx="6795183" cy="853696"/>
        </a:xfrm>
      </dgm:spPr>
      <dgm:t>
        <a:bodyPr/>
        <a:lstStyle/>
        <a:p>
          <a:r>
            <a:rPr lang="tr-TR" sz="1200" b="1" smtClean="0">
              <a:latin typeface="Century Gothic" panose="020B0502020202020204"/>
              <a:ea typeface="+mn-ea"/>
              <a:cs typeface="+mn-cs"/>
            </a:rPr>
            <a:t>Uluslararası Merkez belirlenen soruları Ulusal Merkeze gönderilir.</a:t>
          </a:r>
          <a:endParaRPr lang="tr-TR" sz="1200" b="1" dirty="0">
            <a:latin typeface="Century Gothic" panose="020B0502020202020204"/>
            <a:ea typeface="+mn-ea"/>
            <a:cs typeface="+mn-cs"/>
          </a:endParaRPr>
        </a:p>
      </dgm:t>
    </dgm:pt>
    <dgm:pt modelId="{843297C1-AB35-4D0D-97C6-6E35781286E0}" type="parTrans" cxnId="{C841397E-7B44-4C23-880B-8D7C27D4CACC}">
      <dgm:prSet/>
      <dgm:spPr/>
      <dgm:t>
        <a:bodyPr/>
        <a:lstStyle/>
        <a:p>
          <a:endParaRPr lang="tr-TR" sz="1050" b="1">
            <a:solidFill>
              <a:schemeClr val="bg1"/>
            </a:solidFill>
          </a:endParaRPr>
        </a:p>
      </dgm:t>
    </dgm:pt>
    <dgm:pt modelId="{45F508CD-7BD4-4000-8737-FA69DBDDB692}" type="sibTrans" cxnId="{C841397E-7B44-4C23-880B-8D7C27D4CACC}">
      <dgm:prSet custT="1"/>
      <dgm:spPr>
        <a:xfrm>
          <a:off x="6240279" y="623673"/>
          <a:ext cx="554903" cy="554903"/>
        </a:xfrm>
      </dgm:spPr>
      <dgm:t>
        <a:bodyPr/>
        <a:lstStyle/>
        <a:p>
          <a:endParaRPr lang="tr-TR" sz="1100" b="1">
            <a:solidFill>
              <a:schemeClr val="bg1"/>
            </a:solidFill>
            <a:latin typeface="Century Gothic" panose="020B0502020202020204"/>
            <a:ea typeface="+mn-ea"/>
            <a:cs typeface="+mn-cs"/>
          </a:endParaRPr>
        </a:p>
      </dgm:t>
    </dgm:pt>
    <dgm:pt modelId="{6833B4F8-3962-4F0A-95D9-A436AF88CDED}">
      <dgm:prSet phldrT="[Metin]" custT="1"/>
      <dgm:spPr>
        <a:xfrm>
          <a:off x="529448" y="973956"/>
          <a:ext cx="6795183" cy="1064440"/>
        </a:xfrm>
      </dgm:spPr>
      <dgm:t>
        <a:bodyPr/>
        <a:lstStyle/>
        <a:p>
          <a:r>
            <a:rPr lang="tr-TR" sz="1200" b="1" smtClean="0">
              <a:latin typeface="Century Gothic" panose="020B0502020202020204"/>
              <a:ea typeface="+mn-ea"/>
              <a:cs typeface="+mn-cs"/>
            </a:rPr>
            <a:t>Ulusal Merkez gönderilen soruları Türkçe’ye çevirir ve Uluslararası Merkeze gönderir.</a:t>
          </a:r>
          <a:endParaRPr lang="tr-TR" sz="1200" b="1" dirty="0">
            <a:latin typeface="Century Gothic" panose="020B0502020202020204"/>
            <a:ea typeface="+mn-ea"/>
            <a:cs typeface="+mn-cs"/>
          </a:endParaRPr>
        </a:p>
      </dgm:t>
    </dgm:pt>
    <dgm:pt modelId="{CC09A5A6-E23D-477E-84E8-F149E360F8CF}" type="parTrans" cxnId="{B8E40C6E-FCB1-4BD3-BF81-297A7A95A58D}">
      <dgm:prSet/>
      <dgm:spPr/>
      <dgm:t>
        <a:bodyPr/>
        <a:lstStyle/>
        <a:p>
          <a:endParaRPr lang="tr-TR" sz="1050" b="1">
            <a:solidFill>
              <a:schemeClr val="bg1"/>
            </a:solidFill>
          </a:endParaRPr>
        </a:p>
      </dgm:t>
    </dgm:pt>
    <dgm:pt modelId="{A6868A2B-525C-4F39-99D8-FF5B22BAB136}" type="sibTrans" cxnId="{B8E40C6E-FCB1-4BD3-BF81-297A7A95A58D}">
      <dgm:prSet custT="1"/>
      <dgm:spPr>
        <a:xfrm>
          <a:off x="6747712" y="1595939"/>
          <a:ext cx="554903" cy="554903"/>
        </a:xfrm>
      </dgm:spPr>
      <dgm:t>
        <a:bodyPr/>
        <a:lstStyle/>
        <a:p>
          <a:endParaRPr lang="tr-TR" sz="1100" b="1">
            <a:solidFill>
              <a:schemeClr val="bg1"/>
            </a:solidFill>
            <a:latin typeface="Century Gothic" panose="020B0502020202020204"/>
            <a:ea typeface="+mn-ea"/>
            <a:cs typeface="+mn-cs"/>
          </a:endParaRPr>
        </a:p>
      </dgm:t>
    </dgm:pt>
    <dgm:pt modelId="{FA48EBF7-2480-4DE9-B508-EA4C629A127B}">
      <dgm:prSet phldrT="[Metin]" custT="1"/>
      <dgm:spPr>
        <a:xfrm>
          <a:off x="992848" y="2019418"/>
          <a:ext cx="6795183" cy="853696"/>
        </a:xfrm>
      </dgm:spPr>
      <dgm:t>
        <a:bodyPr/>
        <a:lstStyle/>
        <a:p>
          <a:r>
            <a:rPr lang="tr-TR" sz="1200" b="1" smtClean="0">
              <a:latin typeface="Century Gothic" panose="020B0502020202020204"/>
              <a:ea typeface="+mn-ea"/>
              <a:cs typeface="+mn-cs"/>
            </a:rPr>
            <a:t>Çevrilen soruları Uluslararası Merkez görevlendirdiği başka bir Türk çevirmene incelettirir.</a:t>
          </a:r>
          <a:endParaRPr lang="tr-TR" sz="1200" b="1" dirty="0">
            <a:latin typeface="Century Gothic" panose="020B0502020202020204"/>
            <a:ea typeface="+mn-ea"/>
            <a:cs typeface="+mn-cs"/>
          </a:endParaRPr>
        </a:p>
      </dgm:t>
    </dgm:pt>
    <dgm:pt modelId="{FF0970F1-5A3A-4B39-89BF-3DC9286BA538}" type="parTrans" cxnId="{42DBB51E-6763-4905-8339-0FD8E82EA508}">
      <dgm:prSet/>
      <dgm:spPr/>
      <dgm:t>
        <a:bodyPr/>
        <a:lstStyle/>
        <a:p>
          <a:endParaRPr lang="tr-TR" sz="1050" b="1">
            <a:solidFill>
              <a:schemeClr val="bg1"/>
            </a:solidFill>
          </a:endParaRPr>
        </a:p>
      </dgm:t>
    </dgm:pt>
    <dgm:pt modelId="{C7227EA1-DC80-4D13-9F23-9DE331CA6583}" type="sibTrans" cxnId="{42DBB51E-6763-4905-8339-0FD8E82EA508}">
      <dgm:prSet custT="1"/>
      <dgm:spPr>
        <a:xfrm>
          <a:off x="7255144" y="2553976"/>
          <a:ext cx="554903" cy="554903"/>
        </a:xfrm>
      </dgm:spPr>
      <dgm:t>
        <a:bodyPr/>
        <a:lstStyle/>
        <a:p>
          <a:endParaRPr lang="tr-TR" sz="1100" b="1">
            <a:solidFill>
              <a:schemeClr val="bg1"/>
            </a:solidFill>
            <a:latin typeface="Century Gothic" panose="020B0502020202020204"/>
            <a:ea typeface="+mn-ea"/>
            <a:cs typeface="+mn-cs"/>
          </a:endParaRPr>
        </a:p>
      </dgm:t>
    </dgm:pt>
    <dgm:pt modelId="{82E03974-4E76-4A19-8A18-87893FED009E}">
      <dgm:prSet phldrT="[Metin]" custT="1"/>
      <dgm:spPr>
        <a:xfrm>
          <a:off x="1544313" y="2928263"/>
          <a:ext cx="6795183" cy="853696"/>
        </a:xfrm>
      </dgm:spPr>
      <dgm:t>
        <a:bodyPr/>
        <a:lstStyle/>
        <a:p>
          <a:r>
            <a:rPr lang="tr-TR" sz="1200" b="1" smtClean="0">
              <a:latin typeface="Century Gothic" panose="020B0502020202020204"/>
              <a:ea typeface="+mn-ea"/>
              <a:cs typeface="+mn-cs"/>
            </a:rPr>
            <a:t>Bu çevirmen ile Ulusal Merkezdeki görevliler soruların çevirilerin son hali üzerinde karar verirler.</a:t>
          </a:r>
          <a:endParaRPr lang="tr-TR" sz="1200" b="1" dirty="0">
            <a:latin typeface="Century Gothic" panose="020B0502020202020204"/>
            <a:ea typeface="+mn-ea"/>
            <a:cs typeface="+mn-cs"/>
          </a:endParaRPr>
        </a:p>
      </dgm:t>
    </dgm:pt>
    <dgm:pt modelId="{EE9EC2FF-87C6-4F0A-BFD9-BD497E69D62B}" type="parTrans" cxnId="{870AB334-6C68-4163-9DA7-E0FA0C64E9EE}">
      <dgm:prSet/>
      <dgm:spPr/>
      <dgm:t>
        <a:bodyPr/>
        <a:lstStyle/>
        <a:p>
          <a:endParaRPr lang="tr-TR" sz="1050" b="1">
            <a:solidFill>
              <a:schemeClr val="bg1"/>
            </a:solidFill>
          </a:endParaRPr>
        </a:p>
      </dgm:t>
    </dgm:pt>
    <dgm:pt modelId="{0E27DF44-4657-425E-87A9-71BA02F41014}" type="sibTrans" cxnId="{870AB334-6C68-4163-9DA7-E0FA0C64E9EE}">
      <dgm:prSet custT="1"/>
      <dgm:spPr>
        <a:xfrm>
          <a:off x="7762577" y="3535728"/>
          <a:ext cx="554903" cy="554903"/>
        </a:xfrm>
      </dgm:spPr>
      <dgm:t>
        <a:bodyPr/>
        <a:lstStyle/>
        <a:p>
          <a:endParaRPr lang="tr-TR" sz="1100" b="1">
            <a:solidFill>
              <a:schemeClr val="bg1"/>
            </a:solidFill>
            <a:latin typeface="Century Gothic" panose="020B0502020202020204"/>
            <a:ea typeface="+mn-ea"/>
            <a:cs typeface="+mn-cs"/>
          </a:endParaRPr>
        </a:p>
      </dgm:t>
    </dgm:pt>
    <dgm:pt modelId="{76C99677-E2B8-4BBF-9F44-FED907C2B3E8}">
      <dgm:prSet phldrT="[Metin]" custT="1"/>
      <dgm:spPr>
        <a:xfrm>
          <a:off x="1833281" y="3889064"/>
          <a:ext cx="6795183" cy="853696"/>
        </a:xfrm>
      </dgm:spPr>
      <dgm:t>
        <a:bodyPr/>
        <a:lstStyle/>
        <a:p>
          <a:r>
            <a:rPr lang="tr-TR" sz="1200" b="1" smtClean="0">
              <a:latin typeface="Century Gothic" panose="020B0502020202020204"/>
              <a:ea typeface="+mn-ea"/>
              <a:cs typeface="+mn-cs"/>
            </a:rPr>
            <a:t>Çevrilen soruları Uluslararası Merkez kabul eder ve ülke materyallerini bu çevrilere göre hazırlar.</a:t>
          </a:r>
          <a:endParaRPr lang="tr-TR" sz="1200" b="1" dirty="0">
            <a:latin typeface="Century Gothic" panose="020B0502020202020204"/>
            <a:ea typeface="+mn-ea"/>
            <a:cs typeface="+mn-cs"/>
          </a:endParaRPr>
        </a:p>
      </dgm:t>
    </dgm:pt>
    <dgm:pt modelId="{56BCF852-8C9C-4782-8AF5-EA5B1AB9BFE4}" type="parTrans" cxnId="{6AF0A94D-0AF8-47C3-B2D7-0A7ECD8D2B06}">
      <dgm:prSet/>
      <dgm:spPr/>
      <dgm:t>
        <a:bodyPr/>
        <a:lstStyle/>
        <a:p>
          <a:endParaRPr lang="tr-TR" sz="1050" b="1">
            <a:solidFill>
              <a:schemeClr val="bg1"/>
            </a:solidFill>
          </a:endParaRPr>
        </a:p>
      </dgm:t>
    </dgm:pt>
    <dgm:pt modelId="{0DF452D5-6F6A-4F12-8421-85CADFD58CD8}" type="sibTrans" cxnId="{6AF0A94D-0AF8-47C3-B2D7-0A7ECD8D2B06}">
      <dgm:prSet/>
      <dgm:spPr/>
      <dgm:t>
        <a:bodyPr/>
        <a:lstStyle/>
        <a:p>
          <a:endParaRPr lang="tr-TR" sz="1050" b="1">
            <a:solidFill>
              <a:schemeClr val="bg1"/>
            </a:solidFill>
          </a:endParaRPr>
        </a:p>
      </dgm:t>
    </dgm:pt>
    <dgm:pt modelId="{A87C8734-E92B-49BE-A75F-D3CB811274E1}">
      <dgm:prSet phldrT="[Metin]" custT="1"/>
      <dgm:spPr>
        <a:xfrm>
          <a:off x="1833281" y="3889064"/>
          <a:ext cx="6795183" cy="853696"/>
        </a:xfrm>
      </dgm:spPr>
      <dgm:t>
        <a:bodyPr/>
        <a:lstStyle/>
        <a:p>
          <a:r>
            <a:rPr lang="tr-TR" sz="1200" b="1" dirty="0" smtClean="0">
              <a:latin typeface="Century Gothic" panose="020B0502020202020204"/>
              <a:ea typeface="+mn-ea"/>
              <a:cs typeface="+mn-cs"/>
            </a:rPr>
            <a:t>PİLOT UYGULAMA</a:t>
          </a:r>
          <a:endParaRPr lang="tr-TR" sz="1200" b="1" dirty="0">
            <a:latin typeface="Century Gothic" panose="020B0502020202020204"/>
            <a:ea typeface="+mn-ea"/>
            <a:cs typeface="+mn-cs"/>
          </a:endParaRPr>
        </a:p>
      </dgm:t>
    </dgm:pt>
    <dgm:pt modelId="{EE9D0E2F-B15B-4D38-8F7A-57DDF5916F56}" type="parTrans" cxnId="{FE1360C3-6D22-49DC-A07F-E06024BD8BFB}">
      <dgm:prSet/>
      <dgm:spPr/>
      <dgm:t>
        <a:bodyPr/>
        <a:lstStyle/>
        <a:p>
          <a:endParaRPr lang="tr-TR"/>
        </a:p>
      </dgm:t>
    </dgm:pt>
    <dgm:pt modelId="{9F0C41FC-3F89-4EF8-94FF-D2A78E9C3B51}" type="sibTrans" cxnId="{FE1360C3-6D22-49DC-A07F-E06024BD8BFB}">
      <dgm:prSet/>
      <dgm:spPr/>
      <dgm:t>
        <a:bodyPr/>
        <a:lstStyle/>
        <a:p>
          <a:endParaRPr lang="tr-TR"/>
        </a:p>
      </dgm:t>
    </dgm:pt>
    <dgm:pt modelId="{4C2FA1F7-1188-4879-B9BB-9E0DBCDEC30E}" type="pres">
      <dgm:prSet presAssocID="{983164FE-3FD4-42EC-8D02-B08B7D3D2728}" presName="Name0" presStyleCnt="0">
        <dgm:presLayoutVars>
          <dgm:dir/>
          <dgm:resizeHandles val="exact"/>
        </dgm:presLayoutVars>
      </dgm:prSet>
      <dgm:spPr/>
      <dgm:t>
        <a:bodyPr/>
        <a:lstStyle/>
        <a:p>
          <a:endParaRPr lang="tr-TR"/>
        </a:p>
      </dgm:t>
    </dgm:pt>
    <dgm:pt modelId="{C8C94405-CF4C-42A8-B71A-34114FDF73E7}" type="pres">
      <dgm:prSet presAssocID="{FFC445B7-9E4B-4DA6-88EF-F6C24AD1B14A}" presName="node" presStyleLbl="node1" presStyleIdx="0" presStyleCnt="6">
        <dgm:presLayoutVars>
          <dgm:bulletEnabled val="1"/>
        </dgm:presLayoutVars>
      </dgm:prSet>
      <dgm:spPr/>
      <dgm:t>
        <a:bodyPr/>
        <a:lstStyle/>
        <a:p>
          <a:endParaRPr lang="tr-TR"/>
        </a:p>
      </dgm:t>
    </dgm:pt>
    <dgm:pt modelId="{6F1D623C-AAD5-4F11-8DA9-9855C20C1618}" type="pres">
      <dgm:prSet presAssocID="{45F508CD-7BD4-4000-8737-FA69DBDDB692}" presName="sibTrans" presStyleLbl="sibTrans1D1" presStyleIdx="0" presStyleCnt="5"/>
      <dgm:spPr/>
      <dgm:t>
        <a:bodyPr/>
        <a:lstStyle/>
        <a:p>
          <a:endParaRPr lang="tr-TR"/>
        </a:p>
      </dgm:t>
    </dgm:pt>
    <dgm:pt modelId="{7737C323-9389-4825-ACA1-611C6D6A10DE}" type="pres">
      <dgm:prSet presAssocID="{45F508CD-7BD4-4000-8737-FA69DBDDB692}" presName="connectorText" presStyleLbl="sibTrans1D1" presStyleIdx="0" presStyleCnt="5"/>
      <dgm:spPr/>
      <dgm:t>
        <a:bodyPr/>
        <a:lstStyle/>
        <a:p>
          <a:endParaRPr lang="tr-TR"/>
        </a:p>
      </dgm:t>
    </dgm:pt>
    <dgm:pt modelId="{31392ADA-56DB-4E35-908E-E1A5F6AA18B2}" type="pres">
      <dgm:prSet presAssocID="{6833B4F8-3962-4F0A-95D9-A436AF88CDED}" presName="node" presStyleLbl="node1" presStyleIdx="1" presStyleCnt="6">
        <dgm:presLayoutVars>
          <dgm:bulletEnabled val="1"/>
        </dgm:presLayoutVars>
      </dgm:prSet>
      <dgm:spPr/>
      <dgm:t>
        <a:bodyPr/>
        <a:lstStyle/>
        <a:p>
          <a:endParaRPr lang="tr-TR"/>
        </a:p>
      </dgm:t>
    </dgm:pt>
    <dgm:pt modelId="{E5AF541B-C4F9-45AF-88F5-C5130AA5EFB6}" type="pres">
      <dgm:prSet presAssocID="{A6868A2B-525C-4F39-99D8-FF5B22BAB136}" presName="sibTrans" presStyleLbl="sibTrans1D1" presStyleIdx="1" presStyleCnt="5"/>
      <dgm:spPr/>
      <dgm:t>
        <a:bodyPr/>
        <a:lstStyle/>
        <a:p>
          <a:endParaRPr lang="tr-TR"/>
        </a:p>
      </dgm:t>
    </dgm:pt>
    <dgm:pt modelId="{D05B5578-97D7-4CB0-BDE1-442CC4B003E1}" type="pres">
      <dgm:prSet presAssocID="{A6868A2B-525C-4F39-99D8-FF5B22BAB136}" presName="connectorText" presStyleLbl="sibTrans1D1" presStyleIdx="1" presStyleCnt="5"/>
      <dgm:spPr/>
      <dgm:t>
        <a:bodyPr/>
        <a:lstStyle/>
        <a:p>
          <a:endParaRPr lang="tr-TR"/>
        </a:p>
      </dgm:t>
    </dgm:pt>
    <dgm:pt modelId="{4B272860-285E-481A-A778-FF3A58E3EB7A}" type="pres">
      <dgm:prSet presAssocID="{FA48EBF7-2480-4DE9-B508-EA4C629A127B}" presName="node" presStyleLbl="node1" presStyleIdx="2" presStyleCnt="6">
        <dgm:presLayoutVars>
          <dgm:bulletEnabled val="1"/>
        </dgm:presLayoutVars>
      </dgm:prSet>
      <dgm:spPr/>
      <dgm:t>
        <a:bodyPr/>
        <a:lstStyle/>
        <a:p>
          <a:endParaRPr lang="tr-TR"/>
        </a:p>
      </dgm:t>
    </dgm:pt>
    <dgm:pt modelId="{64567C2B-FE07-47F8-AD46-14229457D4F8}" type="pres">
      <dgm:prSet presAssocID="{C7227EA1-DC80-4D13-9F23-9DE331CA6583}" presName="sibTrans" presStyleLbl="sibTrans1D1" presStyleIdx="2" presStyleCnt="5"/>
      <dgm:spPr/>
      <dgm:t>
        <a:bodyPr/>
        <a:lstStyle/>
        <a:p>
          <a:endParaRPr lang="tr-TR"/>
        </a:p>
      </dgm:t>
    </dgm:pt>
    <dgm:pt modelId="{C3925E23-BD78-4F79-BA14-354F9141F161}" type="pres">
      <dgm:prSet presAssocID="{C7227EA1-DC80-4D13-9F23-9DE331CA6583}" presName="connectorText" presStyleLbl="sibTrans1D1" presStyleIdx="2" presStyleCnt="5"/>
      <dgm:spPr/>
      <dgm:t>
        <a:bodyPr/>
        <a:lstStyle/>
        <a:p>
          <a:endParaRPr lang="tr-TR"/>
        </a:p>
      </dgm:t>
    </dgm:pt>
    <dgm:pt modelId="{3FFBA73B-C047-486B-A219-9061CAD67DA7}" type="pres">
      <dgm:prSet presAssocID="{82E03974-4E76-4A19-8A18-87893FED009E}" presName="node" presStyleLbl="node1" presStyleIdx="3" presStyleCnt="6">
        <dgm:presLayoutVars>
          <dgm:bulletEnabled val="1"/>
        </dgm:presLayoutVars>
      </dgm:prSet>
      <dgm:spPr/>
      <dgm:t>
        <a:bodyPr/>
        <a:lstStyle/>
        <a:p>
          <a:endParaRPr lang="tr-TR"/>
        </a:p>
      </dgm:t>
    </dgm:pt>
    <dgm:pt modelId="{6BCA965A-7510-4833-AA1A-206852C1CABC}" type="pres">
      <dgm:prSet presAssocID="{0E27DF44-4657-425E-87A9-71BA02F41014}" presName="sibTrans" presStyleLbl="sibTrans1D1" presStyleIdx="3" presStyleCnt="5"/>
      <dgm:spPr/>
      <dgm:t>
        <a:bodyPr/>
        <a:lstStyle/>
        <a:p>
          <a:endParaRPr lang="tr-TR"/>
        </a:p>
      </dgm:t>
    </dgm:pt>
    <dgm:pt modelId="{2DB8F706-295F-47D6-A60E-29A382FF8B6D}" type="pres">
      <dgm:prSet presAssocID="{0E27DF44-4657-425E-87A9-71BA02F41014}" presName="connectorText" presStyleLbl="sibTrans1D1" presStyleIdx="3" presStyleCnt="5"/>
      <dgm:spPr/>
      <dgm:t>
        <a:bodyPr/>
        <a:lstStyle/>
        <a:p>
          <a:endParaRPr lang="tr-TR"/>
        </a:p>
      </dgm:t>
    </dgm:pt>
    <dgm:pt modelId="{FDCFE51A-0472-4893-8C9C-EB31661BDB82}" type="pres">
      <dgm:prSet presAssocID="{76C99677-E2B8-4BBF-9F44-FED907C2B3E8}" presName="node" presStyleLbl="node1" presStyleIdx="4" presStyleCnt="6">
        <dgm:presLayoutVars>
          <dgm:bulletEnabled val="1"/>
        </dgm:presLayoutVars>
      </dgm:prSet>
      <dgm:spPr/>
      <dgm:t>
        <a:bodyPr/>
        <a:lstStyle/>
        <a:p>
          <a:endParaRPr lang="tr-TR"/>
        </a:p>
      </dgm:t>
    </dgm:pt>
    <dgm:pt modelId="{E3E95A8B-EAE8-436F-89A2-2E57B3FE6F21}" type="pres">
      <dgm:prSet presAssocID="{0DF452D5-6F6A-4F12-8421-85CADFD58CD8}" presName="sibTrans" presStyleLbl="sibTrans1D1" presStyleIdx="4" presStyleCnt="5"/>
      <dgm:spPr/>
      <dgm:t>
        <a:bodyPr/>
        <a:lstStyle/>
        <a:p>
          <a:endParaRPr lang="tr-TR"/>
        </a:p>
      </dgm:t>
    </dgm:pt>
    <dgm:pt modelId="{EFCC32EB-A156-4208-AF42-6AD511D62762}" type="pres">
      <dgm:prSet presAssocID="{0DF452D5-6F6A-4F12-8421-85CADFD58CD8}" presName="connectorText" presStyleLbl="sibTrans1D1" presStyleIdx="4" presStyleCnt="5"/>
      <dgm:spPr/>
      <dgm:t>
        <a:bodyPr/>
        <a:lstStyle/>
        <a:p>
          <a:endParaRPr lang="tr-TR"/>
        </a:p>
      </dgm:t>
    </dgm:pt>
    <dgm:pt modelId="{0A268B35-812E-43FB-A142-C6CD0A8738AA}" type="pres">
      <dgm:prSet presAssocID="{A87C8734-E92B-49BE-A75F-D3CB811274E1}" presName="node" presStyleLbl="node1" presStyleIdx="5" presStyleCnt="6">
        <dgm:presLayoutVars>
          <dgm:bulletEnabled val="1"/>
        </dgm:presLayoutVars>
      </dgm:prSet>
      <dgm:spPr/>
      <dgm:t>
        <a:bodyPr/>
        <a:lstStyle/>
        <a:p>
          <a:endParaRPr lang="tr-TR"/>
        </a:p>
      </dgm:t>
    </dgm:pt>
  </dgm:ptLst>
  <dgm:cxnLst>
    <dgm:cxn modelId="{48DEF0CC-83DA-458D-9838-E863E86F7800}" type="presOf" srcId="{76C99677-E2B8-4BBF-9F44-FED907C2B3E8}" destId="{FDCFE51A-0472-4893-8C9C-EB31661BDB82}" srcOrd="0" destOrd="0" presId="urn:microsoft.com/office/officeart/2005/8/layout/bProcess3"/>
    <dgm:cxn modelId="{70C0B77A-3AC8-42B0-B127-37EF7042B619}" type="presOf" srcId="{FA48EBF7-2480-4DE9-B508-EA4C629A127B}" destId="{4B272860-285E-481A-A778-FF3A58E3EB7A}" srcOrd="0" destOrd="0" presId="urn:microsoft.com/office/officeart/2005/8/layout/bProcess3"/>
    <dgm:cxn modelId="{87F5A942-6C5A-4A19-9D21-CA8834ABD48C}" type="presOf" srcId="{983164FE-3FD4-42EC-8D02-B08B7D3D2728}" destId="{4C2FA1F7-1188-4879-B9BB-9E0DBCDEC30E}" srcOrd="0" destOrd="0" presId="urn:microsoft.com/office/officeart/2005/8/layout/bProcess3"/>
    <dgm:cxn modelId="{662E1A3F-CC34-4132-BF15-142A28314CB5}" type="presOf" srcId="{A6868A2B-525C-4F39-99D8-FF5B22BAB136}" destId="{E5AF541B-C4F9-45AF-88F5-C5130AA5EFB6}" srcOrd="0" destOrd="0" presId="urn:microsoft.com/office/officeart/2005/8/layout/bProcess3"/>
    <dgm:cxn modelId="{7D0FEECC-88D5-49C4-8692-D997530E2DE0}" type="presOf" srcId="{C7227EA1-DC80-4D13-9F23-9DE331CA6583}" destId="{C3925E23-BD78-4F79-BA14-354F9141F161}" srcOrd="1" destOrd="0" presId="urn:microsoft.com/office/officeart/2005/8/layout/bProcess3"/>
    <dgm:cxn modelId="{61A4727D-29E8-4BD1-BED3-E821425A9E72}" type="presOf" srcId="{0E27DF44-4657-425E-87A9-71BA02F41014}" destId="{2DB8F706-295F-47D6-A60E-29A382FF8B6D}" srcOrd="1" destOrd="0" presId="urn:microsoft.com/office/officeart/2005/8/layout/bProcess3"/>
    <dgm:cxn modelId="{31942717-C5C2-413C-B2D5-06BAFD22682E}" type="presOf" srcId="{A6868A2B-525C-4F39-99D8-FF5B22BAB136}" destId="{D05B5578-97D7-4CB0-BDE1-442CC4B003E1}" srcOrd="1" destOrd="0" presId="urn:microsoft.com/office/officeart/2005/8/layout/bProcess3"/>
    <dgm:cxn modelId="{998C079E-B9F5-4D75-A2FF-6877FE48967D}" type="presOf" srcId="{FFC445B7-9E4B-4DA6-88EF-F6C24AD1B14A}" destId="{C8C94405-CF4C-42A8-B71A-34114FDF73E7}" srcOrd="0" destOrd="0" presId="urn:microsoft.com/office/officeart/2005/8/layout/bProcess3"/>
    <dgm:cxn modelId="{FE1360C3-6D22-49DC-A07F-E06024BD8BFB}" srcId="{983164FE-3FD4-42EC-8D02-B08B7D3D2728}" destId="{A87C8734-E92B-49BE-A75F-D3CB811274E1}" srcOrd="5" destOrd="0" parTransId="{EE9D0E2F-B15B-4D38-8F7A-57DDF5916F56}" sibTransId="{9F0C41FC-3F89-4EF8-94FF-D2A78E9C3B51}"/>
    <dgm:cxn modelId="{D8DA2B61-77FF-45A9-A5F8-B9C6CB4D6804}" type="presOf" srcId="{A87C8734-E92B-49BE-A75F-D3CB811274E1}" destId="{0A268B35-812E-43FB-A142-C6CD0A8738AA}" srcOrd="0" destOrd="0" presId="urn:microsoft.com/office/officeart/2005/8/layout/bProcess3"/>
    <dgm:cxn modelId="{870AB334-6C68-4163-9DA7-E0FA0C64E9EE}" srcId="{983164FE-3FD4-42EC-8D02-B08B7D3D2728}" destId="{82E03974-4E76-4A19-8A18-87893FED009E}" srcOrd="3" destOrd="0" parTransId="{EE9EC2FF-87C6-4F0A-BFD9-BD497E69D62B}" sibTransId="{0E27DF44-4657-425E-87A9-71BA02F41014}"/>
    <dgm:cxn modelId="{6AF0A94D-0AF8-47C3-B2D7-0A7ECD8D2B06}" srcId="{983164FE-3FD4-42EC-8D02-B08B7D3D2728}" destId="{76C99677-E2B8-4BBF-9F44-FED907C2B3E8}" srcOrd="4" destOrd="0" parTransId="{56BCF852-8C9C-4782-8AF5-EA5B1AB9BFE4}" sibTransId="{0DF452D5-6F6A-4F12-8421-85CADFD58CD8}"/>
    <dgm:cxn modelId="{B8E40C6E-FCB1-4BD3-BF81-297A7A95A58D}" srcId="{983164FE-3FD4-42EC-8D02-B08B7D3D2728}" destId="{6833B4F8-3962-4F0A-95D9-A436AF88CDED}" srcOrd="1" destOrd="0" parTransId="{CC09A5A6-E23D-477E-84E8-F149E360F8CF}" sibTransId="{A6868A2B-525C-4F39-99D8-FF5B22BAB136}"/>
    <dgm:cxn modelId="{78DA204C-42A4-43E8-9695-855E7B7EA233}" type="presOf" srcId="{0E27DF44-4657-425E-87A9-71BA02F41014}" destId="{6BCA965A-7510-4833-AA1A-206852C1CABC}" srcOrd="0" destOrd="0" presId="urn:microsoft.com/office/officeart/2005/8/layout/bProcess3"/>
    <dgm:cxn modelId="{9B33F95E-97A4-4B33-BA66-2651B44F9A11}" type="presOf" srcId="{82E03974-4E76-4A19-8A18-87893FED009E}" destId="{3FFBA73B-C047-486B-A219-9061CAD67DA7}" srcOrd="0" destOrd="0" presId="urn:microsoft.com/office/officeart/2005/8/layout/bProcess3"/>
    <dgm:cxn modelId="{7BF3F6EA-B711-499B-B859-417111CE1822}" type="presOf" srcId="{C7227EA1-DC80-4D13-9F23-9DE331CA6583}" destId="{64567C2B-FE07-47F8-AD46-14229457D4F8}" srcOrd="0" destOrd="0" presId="urn:microsoft.com/office/officeart/2005/8/layout/bProcess3"/>
    <dgm:cxn modelId="{D1242B9C-CCFF-481F-AF79-A324E02D6856}" type="presOf" srcId="{45F508CD-7BD4-4000-8737-FA69DBDDB692}" destId="{7737C323-9389-4825-ACA1-611C6D6A10DE}" srcOrd="1" destOrd="0" presId="urn:microsoft.com/office/officeart/2005/8/layout/bProcess3"/>
    <dgm:cxn modelId="{21978EC9-D185-4979-9B17-328655A09D9A}" type="presOf" srcId="{6833B4F8-3962-4F0A-95D9-A436AF88CDED}" destId="{31392ADA-56DB-4E35-908E-E1A5F6AA18B2}" srcOrd="0" destOrd="0" presId="urn:microsoft.com/office/officeart/2005/8/layout/bProcess3"/>
    <dgm:cxn modelId="{C841397E-7B44-4C23-880B-8D7C27D4CACC}" srcId="{983164FE-3FD4-42EC-8D02-B08B7D3D2728}" destId="{FFC445B7-9E4B-4DA6-88EF-F6C24AD1B14A}" srcOrd="0" destOrd="0" parTransId="{843297C1-AB35-4D0D-97C6-6E35781286E0}" sibTransId="{45F508CD-7BD4-4000-8737-FA69DBDDB692}"/>
    <dgm:cxn modelId="{0EEBC50A-0CFE-4470-8E68-C77BF42472DE}" type="presOf" srcId="{0DF452D5-6F6A-4F12-8421-85CADFD58CD8}" destId="{E3E95A8B-EAE8-436F-89A2-2E57B3FE6F21}" srcOrd="0" destOrd="0" presId="urn:microsoft.com/office/officeart/2005/8/layout/bProcess3"/>
    <dgm:cxn modelId="{5D98D1C9-E6B5-47E2-B79C-1F2E5EE9A718}" type="presOf" srcId="{0DF452D5-6F6A-4F12-8421-85CADFD58CD8}" destId="{EFCC32EB-A156-4208-AF42-6AD511D62762}" srcOrd="1" destOrd="0" presId="urn:microsoft.com/office/officeart/2005/8/layout/bProcess3"/>
    <dgm:cxn modelId="{42DBB51E-6763-4905-8339-0FD8E82EA508}" srcId="{983164FE-3FD4-42EC-8D02-B08B7D3D2728}" destId="{FA48EBF7-2480-4DE9-B508-EA4C629A127B}" srcOrd="2" destOrd="0" parTransId="{FF0970F1-5A3A-4B39-89BF-3DC9286BA538}" sibTransId="{C7227EA1-DC80-4D13-9F23-9DE331CA6583}"/>
    <dgm:cxn modelId="{48051945-5D82-400B-8CC6-6C61DAF653D7}" type="presOf" srcId="{45F508CD-7BD4-4000-8737-FA69DBDDB692}" destId="{6F1D623C-AAD5-4F11-8DA9-9855C20C1618}" srcOrd="0" destOrd="0" presId="urn:microsoft.com/office/officeart/2005/8/layout/bProcess3"/>
    <dgm:cxn modelId="{663F12C8-A9E2-4356-BED0-EC8E3316D11C}" type="presParOf" srcId="{4C2FA1F7-1188-4879-B9BB-9E0DBCDEC30E}" destId="{C8C94405-CF4C-42A8-B71A-34114FDF73E7}" srcOrd="0" destOrd="0" presId="urn:microsoft.com/office/officeart/2005/8/layout/bProcess3"/>
    <dgm:cxn modelId="{EB4619CF-01D0-4E1B-9613-F8139A1055DF}" type="presParOf" srcId="{4C2FA1F7-1188-4879-B9BB-9E0DBCDEC30E}" destId="{6F1D623C-AAD5-4F11-8DA9-9855C20C1618}" srcOrd="1" destOrd="0" presId="urn:microsoft.com/office/officeart/2005/8/layout/bProcess3"/>
    <dgm:cxn modelId="{FE141BBA-4D5B-43AF-845A-29CD8CB33981}" type="presParOf" srcId="{6F1D623C-AAD5-4F11-8DA9-9855C20C1618}" destId="{7737C323-9389-4825-ACA1-611C6D6A10DE}" srcOrd="0" destOrd="0" presId="urn:microsoft.com/office/officeart/2005/8/layout/bProcess3"/>
    <dgm:cxn modelId="{0629BCD7-1770-482A-9C1D-A75D205927F9}" type="presParOf" srcId="{4C2FA1F7-1188-4879-B9BB-9E0DBCDEC30E}" destId="{31392ADA-56DB-4E35-908E-E1A5F6AA18B2}" srcOrd="2" destOrd="0" presId="urn:microsoft.com/office/officeart/2005/8/layout/bProcess3"/>
    <dgm:cxn modelId="{B617AAFF-EFE6-4A69-BCDF-11B9A0595A23}" type="presParOf" srcId="{4C2FA1F7-1188-4879-B9BB-9E0DBCDEC30E}" destId="{E5AF541B-C4F9-45AF-88F5-C5130AA5EFB6}" srcOrd="3" destOrd="0" presId="urn:microsoft.com/office/officeart/2005/8/layout/bProcess3"/>
    <dgm:cxn modelId="{22C1AF78-56F4-4708-9FA6-10A04EF07BD0}" type="presParOf" srcId="{E5AF541B-C4F9-45AF-88F5-C5130AA5EFB6}" destId="{D05B5578-97D7-4CB0-BDE1-442CC4B003E1}" srcOrd="0" destOrd="0" presId="urn:microsoft.com/office/officeart/2005/8/layout/bProcess3"/>
    <dgm:cxn modelId="{CA931C1F-1B10-496C-9CBC-9B8E5514F3EE}" type="presParOf" srcId="{4C2FA1F7-1188-4879-B9BB-9E0DBCDEC30E}" destId="{4B272860-285E-481A-A778-FF3A58E3EB7A}" srcOrd="4" destOrd="0" presId="urn:microsoft.com/office/officeart/2005/8/layout/bProcess3"/>
    <dgm:cxn modelId="{E19B9778-2439-4C58-9859-BDD5647D4850}" type="presParOf" srcId="{4C2FA1F7-1188-4879-B9BB-9E0DBCDEC30E}" destId="{64567C2B-FE07-47F8-AD46-14229457D4F8}" srcOrd="5" destOrd="0" presId="urn:microsoft.com/office/officeart/2005/8/layout/bProcess3"/>
    <dgm:cxn modelId="{BEEDC942-B8BF-4FBA-BD42-E322310233F9}" type="presParOf" srcId="{64567C2B-FE07-47F8-AD46-14229457D4F8}" destId="{C3925E23-BD78-4F79-BA14-354F9141F161}" srcOrd="0" destOrd="0" presId="urn:microsoft.com/office/officeart/2005/8/layout/bProcess3"/>
    <dgm:cxn modelId="{F79F3448-52A9-46FC-B0D1-F3947AC85BBD}" type="presParOf" srcId="{4C2FA1F7-1188-4879-B9BB-9E0DBCDEC30E}" destId="{3FFBA73B-C047-486B-A219-9061CAD67DA7}" srcOrd="6" destOrd="0" presId="urn:microsoft.com/office/officeart/2005/8/layout/bProcess3"/>
    <dgm:cxn modelId="{9B4D354B-D6E0-4FE3-8254-B18DFE1DFC0D}" type="presParOf" srcId="{4C2FA1F7-1188-4879-B9BB-9E0DBCDEC30E}" destId="{6BCA965A-7510-4833-AA1A-206852C1CABC}" srcOrd="7" destOrd="0" presId="urn:microsoft.com/office/officeart/2005/8/layout/bProcess3"/>
    <dgm:cxn modelId="{EE251D8F-6B30-454D-8FF1-2294B0F469A8}" type="presParOf" srcId="{6BCA965A-7510-4833-AA1A-206852C1CABC}" destId="{2DB8F706-295F-47D6-A60E-29A382FF8B6D}" srcOrd="0" destOrd="0" presId="urn:microsoft.com/office/officeart/2005/8/layout/bProcess3"/>
    <dgm:cxn modelId="{DF1D862B-4BAA-4FF8-AD33-03663D1AD084}" type="presParOf" srcId="{4C2FA1F7-1188-4879-B9BB-9E0DBCDEC30E}" destId="{FDCFE51A-0472-4893-8C9C-EB31661BDB82}" srcOrd="8" destOrd="0" presId="urn:microsoft.com/office/officeart/2005/8/layout/bProcess3"/>
    <dgm:cxn modelId="{D0B5AAE5-E914-4953-9B2E-69428300303A}" type="presParOf" srcId="{4C2FA1F7-1188-4879-B9BB-9E0DBCDEC30E}" destId="{E3E95A8B-EAE8-436F-89A2-2E57B3FE6F21}" srcOrd="9" destOrd="0" presId="urn:microsoft.com/office/officeart/2005/8/layout/bProcess3"/>
    <dgm:cxn modelId="{E3DDFF40-F524-42E8-B35A-E9B07886A9C1}" type="presParOf" srcId="{E3E95A8B-EAE8-436F-89A2-2E57B3FE6F21}" destId="{EFCC32EB-A156-4208-AF42-6AD511D62762}" srcOrd="0" destOrd="0" presId="urn:microsoft.com/office/officeart/2005/8/layout/bProcess3"/>
    <dgm:cxn modelId="{B2DC6B95-C2B1-4E01-8BA2-8AB006AA68D8}" type="presParOf" srcId="{4C2FA1F7-1188-4879-B9BB-9E0DBCDEC30E}" destId="{0A268B35-812E-43FB-A142-C6CD0A8738AA}"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A340D7D-73E6-4F30-B0A6-84187168F798}"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tr-TR"/>
        </a:p>
      </dgm:t>
    </dgm:pt>
    <dgm:pt modelId="{2B233023-BE94-4621-A204-27C682B38027}">
      <dgm:prSet phldrT="[Metin]"/>
      <dgm:spPr/>
      <dgm:t>
        <a:bodyPr/>
        <a:lstStyle/>
        <a:p>
          <a:r>
            <a:rPr lang="tr-TR" dirty="0" smtClean="0"/>
            <a:t>TR1</a:t>
          </a:r>
          <a:endParaRPr lang="tr-TR" dirty="0"/>
        </a:p>
      </dgm:t>
    </dgm:pt>
    <dgm:pt modelId="{01A5F9D2-F23B-4D8D-A22C-3F264035354D}" type="parTrans" cxnId="{B2A51024-A273-4A86-9602-E093AA77F863}">
      <dgm:prSet/>
      <dgm:spPr/>
      <dgm:t>
        <a:bodyPr/>
        <a:lstStyle/>
        <a:p>
          <a:endParaRPr lang="tr-TR"/>
        </a:p>
      </dgm:t>
    </dgm:pt>
    <dgm:pt modelId="{7A9A30E5-409E-47B5-AB88-11BC0530F31D}" type="sibTrans" cxnId="{B2A51024-A273-4A86-9602-E093AA77F863}">
      <dgm:prSet/>
      <dgm:spPr/>
      <dgm:t>
        <a:bodyPr/>
        <a:lstStyle/>
        <a:p>
          <a:endParaRPr lang="tr-TR"/>
        </a:p>
      </dgm:t>
    </dgm:pt>
    <dgm:pt modelId="{B22B4D01-55D3-4617-8844-83F3803AFBF0}">
      <dgm:prSet phldrT="[Metin]"/>
      <dgm:spPr/>
      <dgm:t>
        <a:bodyPr/>
        <a:lstStyle/>
        <a:p>
          <a:r>
            <a:rPr lang="tr-TR" dirty="0" smtClean="0"/>
            <a:t>Temel Eğitim</a:t>
          </a:r>
          <a:endParaRPr lang="tr-TR" dirty="0"/>
        </a:p>
      </dgm:t>
    </dgm:pt>
    <dgm:pt modelId="{8C5D5CD1-AB43-4526-B22F-244F88F8D64C}" type="parTrans" cxnId="{E7E16877-34D3-4429-8BC5-3B94D72153C0}">
      <dgm:prSet/>
      <dgm:spPr/>
      <dgm:t>
        <a:bodyPr/>
        <a:lstStyle/>
        <a:p>
          <a:endParaRPr lang="tr-TR"/>
        </a:p>
      </dgm:t>
    </dgm:pt>
    <dgm:pt modelId="{9D471BDB-AF87-4D98-99BE-83481A93F9D3}" type="sibTrans" cxnId="{E7E16877-34D3-4429-8BC5-3B94D72153C0}">
      <dgm:prSet/>
      <dgm:spPr/>
      <dgm:t>
        <a:bodyPr/>
        <a:lstStyle/>
        <a:p>
          <a:endParaRPr lang="tr-TR"/>
        </a:p>
      </dgm:t>
    </dgm:pt>
    <dgm:pt modelId="{D9224D06-BA4E-4D9B-8705-F18BBA620F01}">
      <dgm:prSet phldrT="[Metin]"/>
      <dgm:spPr/>
      <dgm:t>
        <a:bodyPr/>
        <a:lstStyle/>
        <a:p>
          <a:r>
            <a:rPr lang="tr-TR" dirty="0" smtClean="0"/>
            <a:t>Genel Ortaöğretim</a:t>
          </a:r>
          <a:endParaRPr lang="tr-TR" dirty="0"/>
        </a:p>
      </dgm:t>
    </dgm:pt>
    <dgm:pt modelId="{1D5354D2-0B17-4D68-BD59-9B2DE029741D}" type="parTrans" cxnId="{07661885-5020-438F-8C40-E83BAA7A79B4}">
      <dgm:prSet/>
      <dgm:spPr/>
      <dgm:t>
        <a:bodyPr/>
        <a:lstStyle/>
        <a:p>
          <a:endParaRPr lang="tr-TR"/>
        </a:p>
      </dgm:t>
    </dgm:pt>
    <dgm:pt modelId="{0F952A34-AE85-4960-ABAD-C21FED93A2EA}" type="sibTrans" cxnId="{07661885-5020-438F-8C40-E83BAA7A79B4}">
      <dgm:prSet/>
      <dgm:spPr/>
      <dgm:t>
        <a:bodyPr/>
        <a:lstStyle/>
        <a:p>
          <a:endParaRPr lang="tr-TR"/>
        </a:p>
      </dgm:t>
    </dgm:pt>
    <dgm:pt modelId="{A96E1BBC-DD39-45E9-B784-35228C629296}">
      <dgm:prSet phldrT="[Metin]"/>
      <dgm:spPr/>
      <dgm:t>
        <a:bodyPr/>
        <a:lstStyle/>
        <a:p>
          <a:r>
            <a:rPr lang="tr-TR" dirty="0" smtClean="0"/>
            <a:t>Mesleki Ortaöğretim</a:t>
          </a:r>
          <a:endParaRPr lang="tr-TR" dirty="0"/>
        </a:p>
      </dgm:t>
    </dgm:pt>
    <dgm:pt modelId="{4287385D-73C9-416D-A939-8EE63A1C13F7}" type="parTrans" cxnId="{A3D26D5B-A68C-4838-9E4C-1F015497EEC7}">
      <dgm:prSet/>
      <dgm:spPr/>
      <dgm:t>
        <a:bodyPr/>
        <a:lstStyle/>
        <a:p>
          <a:endParaRPr lang="tr-TR"/>
        </a:p>
      </dgm:t>
    </dgm:pt>
    <dgm:pt modelId="{3C4C2982-8792-41CB-B109-C40CDA1648FB}" type="sibTrans" cxnId="{A3D26D5B-A68C-4838-9E4C-1F015497EEC7}">
      <dgm:prSet/>
      <dgm:spPr/>
      <dgm:t>
        <a:bodyPr/>
        <a:lstStyle/>
        <a:p>
          <a:endParaRPr lang="tr-TR"/>
        </a:p>
      </dgm:t>
    </dgm:pt>
    <dgm:pt modelId="{B4552691-B626-4494-960E-EB71E4FC5E1B}" type="pres">
      <dgm:prSet presAssocID="{9A340D7D-73E6-4F30-B0A6-84187168F798}" presName="diagram" presStyleCnt="0">
        <dgm:presLayoutVars>
          <dgm:chPref val="1"/>
          <dgm:dir/>
          <dgm:animOne val="branch"/>
          <dgm:animLvl val="lvl"/>
          <dgm:resizeHandles val="exact"/>
        </dgm:presLayoutVars>
      </dgm:prSet>
      <dgm:spPr/>
      <dgm:t>
        <a:bodyPr/>
        <a:lstStyle/>
        <a:p>
          <a:endParaRPr lang="tr-TR"/>
        </a:p>
      </dgm:t>
    </dgm:pt>
    <dgm:pt modelId="{69EC20E3-759F-44F8-A99D-4AE4B2012BD1}" type="pres">
      <dgm:prSet presAssocID="{2B233023-BE94-4621-A204-27C682B38027}" presName="root1" presStyleCnt="0"/>
      <dgm:spPr/>
    </dgm:pt>
    <dgm:pt modelId="{7EE69487-53A8-43F8-A7C9-C2AB1B461203}" type="pres">
      <dgm:prSet presAssocID="{2B233023-BE94-4621-A204-27C682B38027}" presName="LevelOneTextNode" presStyleLbl="node0" presStyleIdx="0" presStyleCnt="1">
        <dgm:presLayoutVars>
          <dgm:chPref val="3"/>
        </dgm:presLayoutVars>
      </dgm:prSet>
      <dgm:spPr/>
      <dgm:t>
        <a:bodyPr/>
        <a:lstStyle/>
        <a:p>
          <a:endParaRPr lang="tr-TR"/>
        </a:p>
      </dgm:t>
    </dgm:pt>
    <dgm:pt modelId="{6610F578-7E01-40BF-B162-254CA9E7B076}" type="pres">
      <dgm:prSet presAssocID="{2B233023-BE94-4621-A204-27C682B38027}" presName="level2hierChild" presStyleCnt="0"/>
      <dgm:spPr/>
    </dgm:pt>
    <dgm:pt modelId="{DB16C5D2-B9BD-442F-9493-039814013320}" type="pres">
      <dgm:prSet presAssocID="{8C5D5CD1-AB43-4526-B22F-244F88F8D64C}" presName="conn2-1" presStyleLbl="parChTrans1D2" presStyleIdx="0" presStyleCnt="3"/>
      <dgm:spPr/>
      <dgm:t>
        <a:bodyPr/>
        <a:lstStyle/>
        <a:p>
          <a:endParaRPr lang="tr-TR"/>
        </a:p>
      </dgm:t>
    </dgm:pt>
    <dgm:pt modelId="{0BD26ED4-CA58-4051-AD35-5BF7111CD73E}" type="pres">
      <dgm:prSet presAssocID="{8C5D5CD1-AB43-4526-B22F-244F88F8D64C}" presName="connTx" presStyleLbl="parChTrans1D2" presStyleIdx="0" presStyleCnt="3"/>
      <dgm:spPr/>
      <dgm:t>
        <a:bodyPr/>
        <a:lstStyle/>
        <a:p>
          <a:endParaRPr lang="tr-TR"/>
        </a:p>
      </dgm:t>
    </dgm:pt>
    <dgm:pt modelId="{27D87C6E-6BB9-4409-AB3C-C2B51606B609}" type="pres">
      <dgm:prSet presAssocID="{B22B4D01-55D3-4617-8844-83F3803AFBF0}" presName="root2" presStyleCnt="0"/>
      <dgm:spPr/>
    </dgm:pt>
    <dgm:pt modelId="{BEEF2A15-A516-4097-A013-DC2260F49DC6}" type="pres">
      <dgm:prSet presAssocID="{B22B4D01-55D3-4617-8844-83F3803AFBF0}" presName="LevelTwoTextNode" presStyleLbl="node2" presStyleIdx="0" presStyleCnt="3">
        <dgm:presLayoutVars>
          <dgm:chPref val="3"/>
        </dgm:presLayoutVars>
      </dgm:prSet>
      <dgm:spPr/>
      <dgm:t>
        <a:bodyPr/>
        <a:lstStyle/>
        <a:p>
          <a:endParaRPr lang="tr-TR"/>
        </a:p>
      </dgm:t>
    </dgm:pt>
    <dgm:pt modelId="{1E492623-F0A9-4BF9-A16C-877D10A3EAE0}" type="pres">
      <dgm:prSet presAssocID="{B22B4D01-55D3-4617-8844-83F3803AFBF0}" presName="level3hierChild" presStyleCnt="0"/>
      <dgm:spPr/>
    </dgm:pt>
    <dgm:pt modelId="{B9FDB0BE-82EB-4FD5-A7A4-8066AD3370AA}" type="pres">
      <dgm:prSet presAssocID="{1D5354D2-0B17-4D68-BD59-9B2DE029741D}" presName="conn2-1" presStyleLbl="parChTrans1D2" presStyleIdx="1" presStyleCnt="3"/>
      <dgm:spPr/>
      <dgm:t>
        <a:bodyPr/>
        <a:lstStyle/>
        <a:p>
          <a:endParaRPr lang="tr-TR"/>
        </a:p>
      </dgm:t>
    </dgm:pt>
    <dgm:pt modelId="{76E5C252-806F-4050-8367-23CD8BEE9A72}" type="pres">
      <dgm:prSet presAssocID="{1D5354D2-0B17-4D68-BD59-9B2DE029741D}" presName="connTx" presStyleLbl="parChTrans1D2" presStyleIdx="1" presStyleCnt="3"/>
      <dgm:spPr/>
      <dgm:t>
        <a:bodyPr/>
        <a:lstStyle/>
        <a:p>
          <a:endParaRPr lang="tr-TR"/>
        </a:p>
      </dgm:t>
    </dgm:pt>
    <dgm:pt modelId="{CACB62C5-0758-473D-A214-08FD27DD0C50}" type="pres">
      <dgm:prSet presAssocID="{D9224D06-BA4E-4D9B-8705-F18BBA620F01}" presName="root2" presStyleCnt="0"/>
      <dgm:spPr/>
    </dgm:pt>
    <dgm:pt modelId="{3D3BFF62-19A6-4631-B49E-8CCB553FEAB5}" type="pres">
      <dgm:prSet presAssocID="{D9224D06-BA4E-4D9B-8705-F18BBA620F01}" presName="LevelTwoTextNode" presStyleLbl="node2" presStyleIdx="1" presStyleCnt="3">
        <dgm:presLayoutVars>
          <dgm:chPref val="3"/>
        </dgm:presLayoutVars>
      </dgm:prSet>
      <dgm:spPr/>
      <dgm:t>
        <a:bodyPr/>
        <a:lstStyle/>
        <a:p>
          <a:endParaRPr lang="tr-TR"/>
        </a:p>
      </dgm:t>
    </dgm:pt>
    <dgm:pt modelId="{AC65195A-469D-4EC4-818A-B1D6F5E2D3D3}" type="pres">
      <dgm:prSet presAssocID="{D9224D06-BA4E-4D9B-8705-F18BBA620F01}" presName="level3hierChild" presStyleCnt="0"/>
      <dgm:spPr/>
    </dgm:pt>
    <dgm:pt modelId="{A52705E4-5BE7-4A56-B254-0A8872DF8B7D}" type="pres">
      <dgm:prSet presAssocID="{4287385D-73C9-416D-A939-8EE63A1C13F7}" presName="conn2-1" presStyleLbl="parChTrans1D2" presStyleIdx="2" presStyleCnt="3"/>
      <dgm:spPr/>
      <dgm:t>
        <a:bodyPr/>
        <a:lstStyle/>
        <a:p>
          <a:endParaRPr lang="tr-TR"/>
        </a:p>
      </dgm:t>
    </dgm:pt>
    <dgm:pt modelId="{C32DC3E5-2186-43DE-86AD-6558B89E85F6}" type="pres">
      <dgm:prSet presAssocID="{4287385D-73C9-416D-A939-8EE63A1C13F7}" presName="connTx" presStyleLbl="parChTrans1D2" presStyleIdx="2" presStyleCnt="3"/>
      <dgm:spPr/>
      <dgm:t>
        <a:bodyPr/>
        <a:lstStyle/>
        <a:p>
          <a:endParaRPr lang="tr-TR"/>
        </a:p>
      </dgm:t>
    </dgm:pt>
    <dgm:pt modelId="{336E28B7-98C6-43A9-A345-7A5F390738D7}" type="pres">
      <dgm:prSet presAssocID="{A96E1BBC-DD39-45E9-B784-35228C629296}" presName="root2" presStyleCnt="0"/>
      <dgm:spPr/>
    </dgm:pt>
    <dgm:pt modelId="{C23D692D-3EAE-4D97-9D4E-A70677AA5385}" type="pres">
      <dgm:prSet presAssocID="{A96E1BBC-DD39-45E9-B784-35228C629296}" presName="LevelTwoTextNode" presStyleLbl="node2" presStyleIdx="2" presStyleCnt="3">
        <dgm:presLayoutVars>
          <dgm:chPref val="3"/>
        </dgm:presLayoutVars>
      </dgm:prSet>
      <dgm:spPr/>
      <dgm:t>
        <a:bodyPr/>
        <a:lstStyle/>
        <a:p>
          <a:endParaRPr lang="tr-TR"/>
        </a:p>
      </dgm:t>
    </dgm:pt>
    <dgm:pt modelId="{78CA5399-C931-47CA-9473-DA7960A1AD18}" type="pres">
      <dgm:prSet presAssocID="{A96E1BBC-DD39-45E9-B784-35228C629296}" presName="level3hierChild" presStyleCnt="0"/>
      <dgm:spPr/>
    </dgm:pt>
  </dgm:ptLst>
  <dgm:cxnLst>
    <dgm:cxn modelId="{D8DE7EED-AF68-494C-9C39-296ECA1EB79D}" type="presOf" srcId="{B22B4D01-55D3-4617-8844-83F3803AFBF0}" destId="{BEEF2A15-A516-4097-A013-DC2260F49DC6}" srcOrd="0" destOrd="0" presId="urn:microsoft.com/office/officeart/2005/8/layout/hierarchy2"/>
    <dgm:cxn modelId="{07661885-5020-438F-8C40-E83BAA7A79B4}" srcId="{2B233023-BE94-4621-A204-27C682B38027}" destId="{D9224D06-BA4E-4D9B-8705-F18BBA620F01}" srcOrd="1" destOrd="0" parTransId="{1D5354D2-0B17-4D68-BD59-9B2DE029741D}" sibTransId="{0F952A34-AE85-4960-ABAD-C21FED93A2EA}"/>
    <dgm:cxn modelId="{5417D4ED-417D-4B24-8B5D-6DFF8AA6F3D2}" type="presOf" srcId="{8C5D5CD1-AB43-4526-B22F-244F88F8D64C}" destId="{DB16C5D2-B9BD-442F-9493-039814013320}" srcOrd="0" destOrd="0" presId="urn:microsoft.com/office/officeart/2005/8/layout/hierarchy2"/>
    <dgm:cxn modelId="{2F27AA37-DD3D-4658-ACFE-B6BC7D9FF3A0}" type="presOf" srcId="{A96E1BBC-DD39-45E9-B784-35228C629296}" destId="{C23D692D-3EAE-4D97-9D4E-A70677AA5385}" srcOrd="0" destOrd="0" presId="urn:microsoft.com/office/officeart/2005/8/layout/hierarchy2"/>
    <dgm:cxn modelId="{A3D26D5B-A68C-4838-9E4C-1F015497EEC7}" srcId="{2B233023-BE94-4621-A204-27C682B38027}" destId="{A96E1BBC-DD39-45E9-B784-35228C629296}" srcOrd="2" destOrd="0" parTransId="{4287385D-73C9-416D-A939-8EE63A1C13F7}" sibTransId="{3C4C2982-8792-41CB-B109-C40CDA1648FB}"/>
    <dgm:cxn modelId="{B2A51024-A273-4A86-9602-E093AA77F863}" srcId="{9A340D7D-73E6-4F30-B0A6-84187168F798}" destId="{2B233023-BE94-4621-A204-27C682B38027}" srcOrd="0" destOrd="0" parTransId="{01A5F9D2-F23B-4D8D-A22C-3F264035354D}" sibTransId="{7A9A30E5-409E-47B5-AB88-11BC0530F31D}"/>
    <dgm:cxn modelId="{04825AB7-EC67-49D6-9D7D-1FFAB5134975}" type="presOf" srcId="{4287385D-73C9-416D-A939-8EE63A1C13F7}" destId="{A52705E4-5BE7-4A56-B254-0A8872DF8B7D}" srcOrd="0" destOrd="0" presId="urn:microsoft.com/office/officeart/2005/8/layout/hierarchy2"/>
    <dgm:cxn modelId="{A6507D9F-A3D0-4442-A504-4AE6D8BAB0C5}" type="presOf" srcId="{9A340D7D-73E6-4F30-B0A6-84187168F798}" destId="{B4552691-B626-4494-960E-EB71E4FC5E1B}" srcOrd="0" destOrd="0" presId="urn:microsoft.com/office/officeart/2005/8/layout/hierarchy2"/>
    <dgm:cxn modelId="{DE48EF5F-86EA-4991-BD58-1720D5C45715}" type="presOf" srcId="{D9224D06-BA4E-4D9B-8705-F18BBA620F01}" destId="{3D3BFF62-19A6-4631-B49E-8CCB553FEAB5}" srcOrd="0" destOrd="0" presId="urn:microsoft.com/office/officeart/2005/8/layout/hierarchy2"/>
    <dgm:cxn modelId="{2F2C6326-926A-4108-8250-7516550BD3AA}" type="presOf" srcId="{1D5354D2-0B17-4D68-BD59-9B2DE029741D}" destId="{B9FDB0BE-82EB-4FD5-A7A4-8066AD3370AA}" srcOrd="0" destOrd="0" presId="urn:microsoft.com/office/officeart/2005/8/layout/hierarchy2"/>
    <dgm:cxn modelId="{2E2A4A20-5218-43AE-BAEF-329E1AF0773C}" type="presOf" srcId="{1D5354D2-0B17-4D68-BD59-9B2DE029741D}" destId="{76E5C252-806F-4050-8367-23CD8BEE9A72}" srcOrd="1" destOrd="0" presId="urn:microsoft.com/office/officeart/2005/8/layout/hierarchy2"/>
    <dgm:cxn modelId="{8F66F22C-9742-478C-84EC-08D1D51E9AFE}" type="presOf" srcId="{8C5D5CD1-AB43-4526-B22F-244F88F8D64C}" destId="{0BD26ED4-CA58-4051-AD35-5BF7111CD73E}" srcOrd="1" destOrd="0" presId="urn:microsoft.com/office/officeart/2005/8/layout/hierarchy2"/>
    <dgm:cxn modelId="{F37DE72B-DD33-40E2-AD2D-51DEB0226A55}" type="presOf" srcId="{4287385D-73C9-416D-A939-8EE63A1C13F7}" destId="{C32DC3E5-2186-43DE-86AD-6558B89E85F6}" srcOrd="1" destOrd="0" presId="urn:microsoft.com/office/officeart/2005/8/layout/hierarchy2"/>
    <dgm:cxn modelId="{8CBAE7B5-37FE-49F9-A3C3-20B64B83374D}" type="presOf" srcId="{2B233023-BE94-4621-A204-27C682B38027}" destId="{7EE69487-53A8-43F8-A7C9-C2AB1B461203}" srcOrd="0" destOrd="0" presId="urn:microsoft.com/office/officeart/2005/8/layout/hierarchy2"/>
    <dgm:cxn modelId="{E7E16877-34D3-4429-8BC5-3B94D72153C0}" srcId="{2B233023-BE94-4621-A204-27C682B38027}" destId="{B22B4D01-55D3-4617-8844-83F3803AFBF0}" srcOrd="0" destOrd="0" parTransId="{8C5D5CD1-AB43-4526-B22F-244F88F8D64C}" sibTransId="{9D471BDB-AF87-4D98-99BE-83481A93F9D3}"/>
    <dgm:cxn modelId="{17838CA1-09D9-4C6B-A064-270D117FAF8F}" type="presParOf" srcId="{B4552691-B626-4494-960E-EB71E4FC5E1B}" destId="{69EC20E3-759F-44F8-A99D-4AE4B2012BD1}" srcOrd="0" destOrd="0" presId="urn:microsoft.com/office/officeart/2005/8/layout/hierarchy2"/>
    <dgm:cxn modelId="{7F116FAA-8736-411A-9F10-DBDACE03C24F}" type="presParOf" srcId="{69EC20E3-759F-44F8-A99D-4AE4B2012BD1}" destId="{7EE69487-53A8-43F8-A7C9-C2AB1B461203}" srcOrd="0" destOrd="0" presId="urn:microsoft.com/office/officeart/2005/8/layout/hierarchy2"/>
    <dgm:cxn modelId="{64A81F1C-70EC-49D3-BC1E-F286FA917C8D}" type="presParOf" srcId="{69EC20E3-759F-44F8-A99D-4AE4B2012BD1}" destId="{6610F578-7E01-40BF-B162-254CA9E7B076}" srcOrd="1" destOrd="0" presId="urn:microsoft.com/office/officeart/2005/8/layout/hierarchy2"/>
    <dgm:cxn modelId="{906E1B70-03C0-49E1-BE5B-B8F2EA303AA6}" type="presParOf" srcId="{6610F578-7E01-40BF-B162-254CA9E7B076}" destId="{DB16C5D2-B9BD-442F-9493-039814013320}" srcOrd="0" destOrd="0" presId="urn:microsoft.com/office/officeart/2005/8/layout/hierarchy2"/>
    <dgm:cxn modelId="{EFF6CFE2-1AC8-4F27-AA52-42E65556C7DE}" type="presParOf" srcId="{DB16C5D2-B9BD-442F-9493-039814013320}" destId="{0BD26ED4-CA58-4051-AD35-5BF7111CD73E}" srcOrd="0" destOrd="0" presId="urn:microsoft.com/office/officeart/2005/8/layout/hierarchy2"/>
    <dgm:cxn modelId="{291F2AC3-0089-4CD4-A9A8-26FD1F3F761E}" type="presParOf" srcId="{6610F578-7E01-40BF-B162-254CA9E7B076}" destId="{27D87C6E-6BB9-4409-AB3C-C2B51606B609}" srcOrd="1" destOrd="0" presId="urn:microsoft.com/office/officeart/2005/8/layout/hierarchy2"/>
    <dgm:cxn modelId="{C4AE20A1-58DC-4207-AEE2-CCF121F59CA6}" type="presParOf" srcId="{27D87C6E-6BB9-4409-AB3C-C2B51606B609}" destId="{BEEF2A15-A516-4097-A013-DC2260F49DC6}" srcOrd="0" destOrd="0" presId="urn:microsoft.com/office/officeart/2005/8/layout/hierarchy2"/>
    <dgm:cxn modelId="{B1425664-A28C-459A-AC0C-8A49A8FDD3FC}" type="presParOf" srcId="{27D87C6E-6BB9-4409-AB3C-C2B51606B609}" destId="{1E492623-F0A9-4BF9-A16C-877D10A3EAE0}" srcOrd="1" destOrd="0" presId="urn:microsoft.com/office/officeart/2005/8/layout/hierarchy2"/>
    <dgm:cxn modelId="{78CC4407-8481-4BAC-8BA2-AE4427E1BC47}" type="presParOf" srcId="{6610F578-7E01-40BF-B162-254CA9E7B076}" destId="{B9FDB0BE-82EB-4FD5-A7A4-8066AD3370AA}" srcOrd="2" destOrd="0" presId="urn:microsoft.com/office/officeart/2005/8/layout/hierarchy2"/>
    <dgm:cxn modelId="{82865629-E7C5-43D9-AE1E-F796B21F2A66}" type="presParOf" srcId="{B9FDB0BE-82EB-4FD5-A7A4-8066AD3370AA}" destId="{76E5C252-806F-4050-8367-23CD8BEE9A72}" srcOrd="0" destOrd="0" presId="urn:microsoft.com/office/officeart/2005/8/layout/hierarchy2"/>
    <dgm:cxn modelId="{C4D39C1F-BB89-4AE7-BB67-04F26A378C0D}" type="presParOf" srcId="{6610F578-7E01-40BF-B162-254CA9E7B076}" destId="{CACB62C5-0758-473D-A214-08FD27DD0C50}" srcOrd="3" destOrd="0" presId="urn:microsoft.com/office/officeart/2005/8/layout/hierarchy2"/>
    <dgm:cxn modelId="{62832237-F674-44A6-A47C-C1089EC8A26D}" type="presParOf" srcId="{CACB62C5-0758-473D-A214-08FD27DD0C50}" destId="{3D3BFF62-19A6-4631-B49E-8CCB553FEAB5}" srcOrd="0" destOrd="0" presId="urn:microsoft.com/office/officeart/2005/8/layout/hierarchy2"/>
    <dgm:cxn modelId="{EAE969DE-562A-4976-A657-9284948F6458}" type="presParOf" srcId="{CACB62C5-0758-473D-A214-08FD27DD0C50}" destId="{AC65195A-469D-4EC4-818A-B1D6F5E2D3D3}" srcOrd="1" destOrd="0" presId="urn:microsoft.com/office/officeart/2005/8/layout/hierarchy2"/>
    <dgm:cxn modelId="{54C4ED81-93FB-40F2-8AC6-DFB59CC0B55D}" type="presParOf" srcId="{6610F578-7E01-40BF-B162-254CA9E7B076}" destId="{A52705E4-5BE7-4A56-B254-0A8872DF8B7D}" srcOrd="4" destOrd="0" presId="urn:microsoft.com/office/officeart/2005/8/layout/hierarchy2"/>
    <dgm:cxn modelId="{2016D61F-1134-443C-9123-B347C29C4E55}" type="presParOf" srcId="{A52705E4-5BE7-4A56-B254-0A8872DF8B7D}" destId="{C32DC3E5-2186-43DE-86AD-6558B89E85F6}" srcOrd="0" destOrd="0" presId="urn:microsoft.com/office/officeart/2005/8/layout/hierarchy2"/>
    <dgm:cxn modelId="{4215A6C3-22C6-4386-B543-9CB59D1CAFF6}" type="presParOf" srcId="{6610F578-7E01-40BF-B162-254CA9E7B076}" destId="{336E28B7-98C6-43A9-A345-7A5F390738D7}" srcOrd="5" destOrd="0" presId="urn:microsoft.com/office/officeart/2005/8/layout/hierarchy2"/>
    <dgm:cxn modelId="{76B8BE31-1EAF-4E29-BB7E-7398D926545D}" type="presParOf" srcId="{336E28B7-98C6-43A9-A345-7A5F390738D7}" destId="{C23D692D-3EAE-4D97-9D4E-A70677AA5385}" srcOrd="0" destOrd="0" presId="urn:microsoft.com/office/officeart/2005/8/layout/hierarchy2"/>
    <dgm:cxn modelId="{BBFDC87E-B20E-4B82-87C8-F2A1D10C535C}" type="presParOf" srcId="{336E28B7-98C6-43A9-A345-7A5F390738D7}" destId="{78CA5399-C931-47CA-9473-DA7960A1AD1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CF25B-0CBD-4824-98AD-7CE6B53BAF97}">
      <dsp:nvSpPr>
        <dsp:cNvPr id="0" name=""/>
        <dsp:cNvSpPr/>
      </dsp:nvSpPr>
      <dsp:spPr>
        <a:xfrm>
          <a:off x="450" y="813184"/>
          <a:ext cx="779711" cy="38985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smtClean="0"/>
            <a:t>TR2</a:t>
          </a:r>
          <a:endParaRPr lang="tr-TR" sz="1100" kern="1200" dirty="0"/>
        </a:p>
      </dsp:txBody>
      <dsp:txXfrm>
        <a:off x="11868" y="824602"/>
        <a:ext cx="756875" cy="367019"/>
      </dsp:txXfrm>
    </dsp:sp>
    <dsp:sp modelId="{1E5CDD21-1D24-4434-98B3-CEB33EF635C0}">
      <dsp:nvSpPr>
        <dsp:cNvPr id="0" name=""/>
        <dsp:cNvSpPr/>
      </dsp:nvSpPr>
      <dsp:spPr>
        <a:xfrm rot="18289469">
          <a:off x="663030" y="766542"/>
          <a:ext cx="546146" cy="34804"/>
        </a:xfrm>
        <a:custGeom>
          <a:avLst/>
          <a:gdLst/>
          <a:ahLst/>
          <a:cxnLst/>
          <a:rect l="0" t="0" r="0" b="0"/>
          <a:pathLst>
            <a:path>
              <a:moveTo>
                <a:pt x="0" y="17402"/>
              </a:moveTo>
              <a:lnTo>
                <a:pt x="546146" y="1740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922450" y="770291"/>
        <a:ext cx="27307" cy="27307"/>
      </dsp:txXfrm>
    </dsp:sp>
    <dsp:sp modelId="{F1A046D1-713C-469B-9C38-E20C871E0C81}">
      <dsp:nvSpPr>
        <dsp:cNvPr id="0" name=""/>
        <dsp:cNvSpPr/>
      </dsp:nvSpPr>
      <dsp:spPr>
        <a:xfrm>
          <a:off x="1092046" y="364849"/>
          <a:ext cx="779711" cy="38985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Temel Eğitim</a:t>
          </a:r>
          <a:endParaRPr lang="tr-TR" sz="1100" kern="1200" dirty="0"/>
        </a:p>
      </dsp:txBody>
      <dsp:txXfrm>
        <a:off x="1103464" y="376267"/>
        <a:ext cx="756875" cy="367019"/>
      </dsp:txXfrm>
    </dsp:sp>
    <dsp:sp modelId="{D75353E6-1B70-429A-8682-396DCCB420A9}">
      <dsp:nvSpPr>
        <dsp:cNvPr id="0" name=""/>
        <dsp:cNvSpPr/>
      </dsp:nvSpPr>
      <dsp:spPr>
        <a:xfrm>
          <a:off x="780161" y="990709"/>
          <a:ext cx="311884" cy="34804"/>
        </a:xfrm>
        <a:custGeom>
          <a:avLst/>
          <a:gdLst/>
          <a:ahLst/>
          <a:cxnLst/>
          <a:rect l="0" t="0" r="0" b="0"/>
          <a:pathLst>
            <a:path>
              <a:moveTo>
                <a:pt x="0" y="17402"/>
              </a:moveTo>
              <a:lnTo>
                <a:pt x="311884" y="1740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928306" y="1000314"/>
        <a:ext cx="15594" cy="15594"/>
      </dsp:txXfrm>
    </dsp:sp>
    <dsp:sp modelId="{330E56A3-A2AF-43A1-A24C-CC32F9969880}">
      <dsp:nvSpPr>
        <dsp:cNvPr id="0" name=""/>
        <dsp:cNvSpPr/>
      </dsp:nvSpPr>
      <dsp:spPr>
        <a:xfrm>
          <a:off x="1092046" y="813184"/>
          <a:ext cx="779711" cy="38985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Genel Ortaöğretim</a:t>
          </a:r>
          <a:endParaRPr lang="tr-TR" sz="1100" kern="1200" dirty="0"/>
        </a:p>
      </dsp:txBody>
      <dsp:txXfrm>
        <a:off x="1103464" y="824602"/>
        <a:ext cx="756875" cy="367019"/>
      </dsp:txXfrm>
    </dsp:sp>
    <dsp:sp modelId="{4444C3B9-A1F2-46B7-B520-ED579352A43A}">
      <dsp:nvSpPr>
        <dsp:cNvPr id="0" name=""/>
        <dsp:cNvSpPr/>
      </dsp:nvSpPr>
      <dsp:spPr>
        <a:xfrm rot="3310531">
          <a:off x="663030" y="1214876"/>
          <a:ext cx="546146" cy="34804"/>
        </a:xfrm>
        <a:custGeom>
          <a:avLst/>
          <a:gdLst/>
          <a:ahLst/>
          <a:cxnLst/>
          <a:rect l="0" t="0" r="0" b="0"/>
          <a:pathLst>
            <a:path>
              <a:moveTo>
                <a:pt x="0" y="17402"/>
              </a:moveTo>
              <a:lnTo>
                <a:pt x="546146" y="1740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922450" y="1218625"/>
        <a:ext cx="27307" cy="27307"/>
      </dsp:txXfrm>
    </dsp:sp>
    <dsp:sp modelId="{B014784A-71D0-4F7B-959C-18B475734BEA}">
      <dsp:nvSpPr>
        <dsp:cNvPr id="0" name=""/>
        <dsp:cNvSpPr/>
      </dsp:nvSpPr>
      <dsp:spPr>
        <a:xfrm>
          <a:off x="1092046" y="1261518"/>
          <a:ext cx="779711" cy="38985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Mesleki Ortaöğretim</a:t>
          </a:r>
          <a:endParaRPr lang="tr-TR" sz="1100" kern="1200" dirty="0"/>
        </a:p>
      </dsp:txBody>
      <dsp:txXfrm>
        <a:off x="1103464" y="1272936"/>
        <a:ext cx="756875" cy="3670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CF25B-0CBD-4824-98AD-7CE6B53BAF97}">
      <dsp:nvSpPr>
        <dsp:cNvPr id="0" name=""/>
        <dsp:cNvSpPr/>
      </dsp:nvSpPr>
      <dsp:spPr>
        <a:xfrm>
          <a:off x="450" y="813184"/>
          <a:ext cx="779711" cy="38985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TR3</a:t>
          </a:r>
          <a:endParaRPr lang="tr-TR" sz="1100" kern="1200" dirty="0"/>
        </a:p>
      </dsp:txBody>
      <dsp:txXfrm>
        <a:off x="11868" y="824602"/>
        <a:ext cx="756875" cy="367019"/>
      </dsp:txXfrm>
    </dsp:sp>
    <dsp:sp modelId="{1E5CDD21-1D24-4434-98B3-CEB33EF635C0}">
      <dsp:nvSpPr>
        <dsp:cNvPr id="0" name=""/>
        <dsp:cNvSpPr/>
      </dsp:nvSpPr>
      <dsp:spPr>
        <a:xfrm rot="18289469">
          <a:off x="663030" y="766542"/>
          <a:ext cx="546146" cy="34804"/>
        </a:xfrm>
        <a:custGeom>
          <a:avLst/>
          <a:gdLst/>
          <a:ahLst/>
          <a:cxnLst/>
          <a:rect l="0" t="0" r="0" b="0"/>
          <a:pathLst>
            <a:path>
              <a:moveTo>
                <a:pt x="0" y="17402"/>
              </a:moveTo>
              <a:lnTo>
                <a:pt x="546146" y="1740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922450" y="770291"/>
        <a:ext cx="27307" cy="27307"/>
      </dsp:txXfrm>
    </dsp:sp>
    <dsp:sp modelId="{F1A046D1-713C-469B-9C38-E20C871E0C81}">
      <dsp:nvSpPr>
        <dsp:cNvPr id="0" name=""/>
        <dsp:cNvSpPr/>
      </dsp:nvSpPr>
      <dsp:spPr>
        <a:xfrm>
          <a:off x="1092046" y="364849"/>
          <a:ext cx="779711" cy="38985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Temel Eğitim</a:t>
          </a:r>
          <a:endParaRPr lang="tr-TR" sz="1100" kern="1200" dirty="0"/>
        </a:p>
      </dsp:txBody>
      <dsp:txXfrm>
        <a:off x="1103464" y="376267"/>
        <a:ext cx="756875" cy="367019"/>
      </dsp:txXfrm>
    </dsp:sp>
    <dsp:sp modelId="{D75353E6-1B70-429A-8682-396DCCB420A9}">
      <dsp:nvSpPr>
        <dsp:cNvPr id="0" name=""/>
        <dsp:cNvSpPr/>
      </dsp:nvSpPr>
      <dsp:spPr>
        <a:xfrm>
          <a:off x="780161" y="990709"/>
          <a:ext cx="311884" cy="34804"/>
        </a:xfrm>
        <a:custGeom>
          <a:avLst/>
          <a:gdLst/>
          <a:ahLst/>
          <a:cxnLst/>
          <a:rect l="0" t="0" r="0" b="0"/>
          <a:pathLst>
            <a:path>
              <a:moveTo>
                <a:pt x="0" y="17402"/>
              </a:moveTo>
              <a:lnTo>
                <a:pt x="311884" y="1740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928306" y="1000314"/>
        <a:ext cx="15594" cy="15594"/>
      </dsp:txXfrm>
    </dsp:sp>
    <dsp:sp modelId="{330E56A3-A2AF-43A1-A24C-CC32F9969880}">
      <dsp:nvSpPr>
        <dsp:cNvPr id="0" name=""/>
        <dsp:cNvSpPr/>
      </dsp:nvSpPr>
      <dsp:spPr>
        <a:xfrm>
          <a:off x="1092046" y="813184"/>
          <a:ext cx="779711" cy="38985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Genel Ortaöğretim</a:t>
          </a:r>
          <a:endParaRPr lang="tr-TR" sz="1100" kern="1200" dirty="0"/>
        </a:p>
      </dsp:txBody>
      <dsp:txXfrm>
        <a:off x="1103464" y="824602"/>
        <a:ext cx="756875" cy="367019"/>
      </dsp:txXfrm>
    </dsp:sp>
    <dsp:sp modelId="{4444C3B9-A1F2-46B7-B520-ED579352A43A}">
      <dsp:nvSpPr>
        <dsp:cNvPr id="0" name=""/>
        <dsp:cNvSpPr/>
      </dsp:nvSpPr>
      <dsp:spPr>
        <a:xfrm rot="3310531">
          <a:off x="663030" y="1214876"/>
          <a:ext cx="546146" cy="34804"/>
        </a:xfrm>
        <a:custGeom>
          <a:avLst/>
          <a:gdLst/>
          <a:ahLst/>
          <a:cxnLst/>
          <a:rect l="0" t="0" r="0" b="0"/>
          <a:pathLst>
            <a:path>
              <a:moveTo>
                <a:pt x="0" y="17402"/>
              </a:moveTo>
              <a:lnTo>
                <a:pt x="546146" y="1740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922450" y="1218625"/>
        <a:ext cx="27307" cy="27307"/>
      </dsp:txXfrm>
    </dsp:sp>
    <dsp:sp modelId="{B014784A-71D0-4F7B-959C-18B475734BEA}">
      <dsp:nvSpPr>
        <dsp:cNvPr id="0" name=""/>
        <dsp:cNvSpPr/>
      </dsp:nvSpPr>
      <dsp:spPr>
        <a:xfrm>
          <a:off x="1092046" y="1261518"/>
          <a:ext cx="779711" cy="389855"/>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Mesleki Ortaöğretim</a:t>
          </a:r>
          <a:endParaRPr lang="tr-TR" sz="1100" kern="1200" dirty="0"/>
        </a:p>
      </dsp:txBody>
      <dsp:txXfrm>
        <a:off x="1103464" y="1272936"/>
        <a:ext cx="756875" cy="3670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E69487-53A8-43F8-A7C9-C2AB1B461203}">
      <dsp:nvSpPr>
        <dsp:cNvPr id="0" name=""/>
        <dsp:cNvSpPr/>
      </dsp:nvSpPr>
      <dsp:spPr>
        <a:xfrm>
          <a:off x="703" y="885244"/>
          <a:ext cx="779500" cy="38975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TR1</a:t>
          </a:r>
          <a:endParaRPr lang="tr-TR" sz="1100" kern="1200" dirty="0"/>
        </a:p>
      </dsp:txBody>
      <dsp:txXfrm>
        <a:off x="12118" y="896659"/>
        <a:ext cx="756670" cy="366920"/>
      </dsp:txXfrm>
    </dsp:sp>
    <dsp:sp modelId="{DB16C5D2-B9BD-442F-9493-039814013320}">
      <dsp:nvSpPr>
        <dsp:cNvPr id="0" name=""/>
        <dsp:cNvSpPr/>
      </dsp:nvSpPr>
      <dsp:spPr>
        <a:xfrm rot="18289469">
          <a:off x="663104" y="839775"/>
          <a:ext cx="545998" cy="32475"/>
        </a:xfrm>
        <a:custGeom>
          <a:avLst/>
          <a:gdLst/>
          <a:ahLst/>
          <a:cxnLst/>
          <a:rect l="0" t="0" r="0" b="0"/>
          <a:pathLst>
            <a:path>
              <a:moveTo>
                <a:pt x="0" y="16237"/>
              </a:moveTo>
              <a:lnTo>
                <a:pt x="545998" y="1623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922454" y="842363"/>
        <a:ext cx="27299" cy="27299"/>
      </dsp:txXfrm>
    </dsp:sp>
    <dsp:sp modelId="{BEEF2A15-A516-4097-A013-DC2260F49DC6}">
      <dsp:nvSpPr>
        <dsp:cNvPr id="0" name=""/>
        <dsp:cNvSpPr/>
      </dsp:nvSpPr>
      <dsp:spPr>
        <a:xfrm>
          <a:off x="1092004" y="437031"/>
          <a:ext cx="779500" cy="38975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Temel Eğitim</a:t>
          </a:r>
          <a:endParaRPr lang="tr-TR" sz="1100" kern="1200" dirty="0"/>
        </a:p>
      </dsp:txBody>
      <dsp:txXfrm>
        <a:off x="1103419" y="448446"/>
        <a:ext cx="756670" cy="366920"/>
      </dsp:txXfrm>
    </dsp:sp>
    <dsp:sp modelId="{B9FDB0BE-82EB-4FD5-A7A4-8066AD3370AA}">
      <dsp:nvSpPr>
        <dsp:cNvPr id="0" name=""/>
        <dsp:cNvSpPr/>
      </dsp:nvSpPr>
      <dsp:spPr>
        <a:xfrm>
          <a:off x="780203" y="1063882"/>
          <a:ext cx="311800" cy="32475"/>
        </a:xfrm>
        <a:custGeom>
          <a:avLst/>
          <a:gdLst/>
          <a:ahLst/>
          <a:cxnLst/>
          <a:rect l="0" t="0" r="0" b="0"/>
          <a:pathLst>
            <a:path>
              <a:moveTo>
                <a:pt x="0" y="16237"/>
              </a:moveTo>
              <a:lnTo>
                <a:pt x="311800" y="1623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928308" y="1072324"/>
        <a:ext cx="15590" cy="15590"/>
      </dsp:txXfrm>
    </dsp:sp>
    <dsp:sp modelId="{3D3BFF62-19A6-4631-B49E-8CCB553FEAB5}">
      <dsp:nvSpPr>
        <dsp:cNvPr id="0" name=""/>
        <dsp:cNvSpPr/>
      </dsp:nvSpPr>
      <dsp:spPr>
        <a:xfrm>
          <a:off x="1092004" y="885244"/>
          <a:ext cx="779500" cy="38975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Genel Ortaöğretim</a:t>
          </a:r>
          <a:endParaRPr lang="tr-TR" sz="1100" kern="1200" dirty="0"/>
        </a:p>
      </dsp:txBody>
      <dsp:txXfrm>
        <a:off x="1103419" y="896659"/>
        <a:ext cx="756670" cy="366920"/>
      </dsp:txXfrm>
    </dsp:sp>
    <dsp:sp modelId="{A52705E4-5BE7-4A56-B254-0A8872DF8B7D}">
      <dsp:nvSpPr>
        <dsp:cNvPr id="0" name=""/>
        <dsp:cNvSpPr/>
      </dsp:nvSpPr>
      <dsp:spPr>
        <a:xfrm rot="3310531">
          <a:off x="663104" y="1287988"/>
          <a:ext cx="545998" cy="32475"/>
        </a:xfrm>
        <a:custGeom>
          <a:avLst/>
          <a:gdLst/>
          <a:ahLst/>
          <a:cxnLst/>
          <a:rect l="0" t="0" r="0" b="0"/>
          <a:pathLst>
            <a:path>
              <a:moveTo>
                <a:pt x="0" y="16237"/>
              </a:moveTo>
              <a:lnTo>
                <a:pt x="545998" y="1623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922454" y="1290576"/>
        <a:ext cx="27299" cy="27299"/>
      </dsp:txXfrm>
    </dsp:sp>
    <dsp:sp modelId="{C23D692D-3EAE-4D97-9D4E-A70677AA5385}">
      <dsp:nvSpPr>
        <dsp:cNvPr id="0" name=""/>
        <dsp:cNvSpPr/>
      </dsp:nvSpPr>
      <dsp:spPr>
        <a:xfrm>
          <a:off x="1092004" y="1333457"/>
          <a:ext cx="779500" cy="38975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tr-TR" sz="1100" kern="1200" dirty="0" smtClean="0"/>
            <a:t>Mesleki Ortaöğretim</a:t>
          </a:r>
          <a:endParaRPr lang="tr-TR" sz="1100" kern="1200" dirty="0"/>
        </a:p>
      </dsp:txBody>
      <dsp:txXfrm>
        <a:off x="1103419" y="1344872"/>
        <a:ext cx="756670" cy="3669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302231" cy="33988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623697" y="0"/>
            <a:ext cx="4302231" cy="339884"/>
          </a:xfrm>
          <a:prstGeom prst="rect">
            <a:avLst/>
          </a:prstGeom>
        </p:spPr>
        <p:txBody>
          <a:bodyPr vert="horz" lIns="91440" tIns="45720" rIns="91440" bIns="45720" rtlCol="0"/>
          <a:lstStyle>
            <a:lvl1pPr algn="r">
              <a:defRPr sz="1200"/>
            </a:lvl1pPr>
          </a:lstStyle>
          <a:p>
            <a:fld id="{74E8C7D6-3DFE-46D4-A27B-5AA420B0E5C2}" type="datetimeFigureOut">
              <a:rPr lang="tr-TR" smtClean="0"/>
              <a:t>22.02.2018</a:t>
            </a:fld>
            <a:endParaRPr lang="tr-TR"/>
          </a:p>
        </p:txBody>
      </p:sp>
      <p:sp>
        <p:nvSpPr>
          <p:cNvPr id="4" name="Altbilgi Yer Tutucusu 3"/>
          <p:cNvSpPr>
            <a:spLocks noGrp="1"/>
          </p:cNvSpPr>
          <p:nvPr>
            <p:ph type="ftr" sz="quarter" idx="2"/>
          </p:nvPr>
        </p:nvSpPr>
        <p:spPr>
          <a:xfrm>
            <a:off x="0" y="6456612"/>
            <a:ext cx="4302231" cy="339884"/>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623697" y="6456612"/>
            <a:ext cx="4302231" cy="339884"/>
          </a:xfrm>
          <a:prstGeom prst="rect">
            <a:avLst/>
          </a:prstGeom>
        </p:spPr>
        <p:txBody>
          <a:bodyPr vert="horz" lIns="91440" tIns="45720" rIns="91440" bIns="45720" rtlCol="0" anchor="b"/>
          <a:lstStyle>
            <a:lvl1pPr algn="r">
              <a:defRPr sz="1200"/>
            </a:lvl1pPr>
          </a:lstStyle>
          <a:p>
            <a:fld id="{D5D03DFD-A967-4A5A-941B-0925841EE1D5}" type="slidenum">
              <a:rPr lang="tr-TR" smtClean="0"/>
              <a:t>‹#›</a:t>
            </a:fld>
            <a:endParaRPr lang="tr-TR"/>
          </a:p>
        </p:txBody>
      </p:sp>
    </p:spTree>
    <p:extLst>
      <p:ext uri="{BB962C8B-B14F-4D97-AF65-F5344CB8AC3E}">
        <p14:creationId xmlns:p14="http://schemas.microsoft.com/office/powerpoint/2010/main" val="516718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622925" y="0"/>
            <a:ext cx="4303713" cy="341313"/>
          </a:xfrm>
          <a:prstGeom prst="rect">
            <a:avLst/>
          </a:prstGeom>
        </p:spPr>
        <p:txBody>
          <a:bodyPr vert="horz" lIns="91440" tIns="45720" rIns="91440" bIns="45720" rtlCol="0"/>
          <a:lstStyle>
            <a:lvl1pPr algn="r">
              <a:defRPr sz="1200"/>
            </a:lvl1pPr>
          </a:lstStyle>
          <a:p>
            <a:fld id="{358489C7-20FD-4516-A403-D7671EA9A5A5}" type="datetimeFigureOut">
              <a:rPr lang="tr-TR" smtClean="0"/>
              <a:t>22.02.2018</a:t>
            </a:fld>
            <a:endParaRPr lang="tr-TR"/>
          </a:p>
        </p:txBody>
      </p:sp>
      <p:sp>
        <p:nvSpPr>
          <p:cNvPr id="4" name="Slayt Görüntüsü Yer Tutucusu 3"/>
          <p:cNvSpPr>
            <a:spLocks noGrp="1" noRot="1" noChangeAspect="1"/>
          </p:cNvSpPr>
          <p:nvPr>
            <p:ph type="sldImg" idx="2"/>
          </p:nvPr>
        </p:nvSpPr>
        <p:spPr>
          <a:xfrm>
            <a:off x="2925763" y="849313"/>
            <a:ext cx="4076700" cy="229393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92188" y="3271838"/>
            <a:ext cx="7943850" cy="2676525"/>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622925" y="6456363"/>
            <a:ext cx="4303713" cy="341312"/>
          </a:xfrm>
          <a:prstGeom prst="rect">
            <a:avLst/>
          </a:prstGeom>
        </p:spPr>
        <p:txBody>
          <a:bodyPr vert="horz" lIns="91440" tIns="45720" rIns="91440" bIns="45720" rtlCol="0" anchor="b"/>
          <a:lstStyle>
            <a:lvl1pPr algn="r">
              <a:defRPr sz="1200"/>
            </a:lvl1pPr>
          </a:lstStyle>
          <a:p>
            <a:fld id="{419BB588-205C-4315-BD5E-B71C5464C7E0}" type="slidenum">
              <a:rPr lang="tr-TR" smtClean="0"/>
              <a:t>‹#›</a:t>
            </a:fld>
            <a:endParaRPr lang="tr-TR"/>
          </a:p>
        </p:txBody>
      </p:sp>
    </p:spTree>
    <p:extLst>
      <p:ext uri="{BB962C8B-B14F-4D97-AF65-F5344CB8AC3E}">
        <p14:creationId xmlns:p14="http://schemas.microsoft.com/office/powerpoint/2010/main" val="2554021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1</a:t>
            </a:fld>
            <a:endParaRPr lang="tr-TR">
              <a:solidFill>
                <a:prstClr val="black"/>
              </a:solidFill>
            </a:endParaRPr>
          </a:p>
        </p:txBody>
      </p:sp>
    </p:spTree>
    <p:extLst>
      <p:ext uri="{BB962C8B-B14F-4D97-AF65-F5344CB8AC3E}">
        <p14:creationId xmlns:p14="http://schemas.microsoft.com/office/powerpoint/2010/main" val="1702324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Pilot uygulama niçin yapılıyor? Pilot uygulama,</a:t>
            </a:r>
            <a:r>
              <a:rPr lang="tr-TR" sz="1600" baseline="0" dirty="0" smtClean="0"/>
              <a:t> </a:t>
            </a:r>
            <a:r>
              <a:rPr lang="tr-TR" sz="1600" baseline="0" dirty="0" err="1" smtClean="0"/>
              <a:t>pısa</a:t>
            </a:r>
            <a:r>
              <a:rPr lang="tr-TR" sz="1600" baseline="0" dirty="0" smtClean="0"/>
              <a:t> uygulaması sırasında oluşabilecek sorunları önceden saptamayı hedefler. Böylece esas uygulamada ortaya çıkabilecek sorunları en aza indirmeyi hedefler, sağlar. Ayrıca diğer bir önemli noktada pilot uygulaması ile yeni geliştirilen soruları test etmeyi amaçlar. Böylece soruların güçlük ve kolaylık değerlerini inceler. Geçerlilik ve güvenirlik araştırmaları da yapılır.</a:t>
            </a:r>
            <a:endParaRPr lang="tr-TR" sz="1600" dirty="0" smtClean="0"/>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4259676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Pilot uygulama niçin yapılıyor? Pilot uygulama,</a:t>
            </a:r>
            <a:r>
              <a:rPr lang="tr-TR" sz="1600" baseline="0" dirty="0" smtClean="0"/>
              <a:t> </a:t>
            </a:r>
            <a:r>
              <a:rPr lang="tr-TR" sz="1600" baseline="0" dirty="0" err="1" smtClean="0"/>
              <a:t>pısa</a:t>
            </a:r>
            <a:r>
              <a:rPr lang="tr-TR" sz="1600" baseline="0" dirty="0" smtClean="0"/>
              <a:t> uygulaması sırasında oluşabilecek sorunları önceden saptamayı hedefler. Böylece esas uygulamada ortaya çıkabilecek sorunları en aza indirmeyi hedefler, sağlar. Ayrıca diğer bir önemli noktada pilot uygulaması ile yeni geliştirilen soruları test etmeyi amaçlar. Böylece soruların güçlük ve kolaylık değerlerini inceler. Geçerlilik ve güvenirlik araştırmaları da yapılır.</a:t>
            </a:r>
            <a:endParaRPr lang="tr-TR" sz="1600" dirty="0" smtClean="0"/>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1909041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b="1" dirty="0" smtClean="0"/>
              <a:t>İİ. </a:t>
            </a:r>
            <a:r>
              <a:rPr lang="tr-TR" dirty="0" smtClean="0"/>
              <a:t>Ülkeler</a:t>
            </a:r>
            <a:r>
              <a:rPr lang="tr-TR" baseline="0" dirty="0" smtClean="0"/>
              <a:t> eğer kendilerine gönderilen sorular kendi ülkeleri, kültürleri ile uyuşmuyorsa böyle sorulara şerh koyabilir. Eğer soruya getirilen eleştiri kabul görürse bu soru geri çekilebilir. </a:t>
            </a:r>
            <a:r>
              <a:rPr lang="tr-TR" b="1" dirty="0" smtClean="0"/>
              <a:t>III. </a:t>
            </a:r>
            <a:r>
              <a:rPr lang="tr-TR" dirty="0" smtClean="0"/>
              <a:t>Uluslararası</a:t>
            </a:r>
            <a:r>
              <a:rPr lang="tr-TR" baseline="0" dirty="0" smtClean="0"/>
              <a:t> merkez, ülkelerden gelen geribildirimlere göre bazı soruları geri çekebilirler yani uygulamaya sokmayabilirler. </a:t>
            </a:r>
            <a:r>
              <a:rPr lang="tr-TR" b="1" baseline="0" dirty="0" smtClean="0"/>
              <a:t>V. </a:t>
            </a:r>
            <a:r>
              <a:rPr lang="tr-TR" baseline="0" dirty="0" smtClean="0"/>
              <a:t>Çeviri işlemleri MEB PISA çalışma grubunda olan kişiler tarafından çevrilir. </a:t>
            </a:r>
            <a:endParaRPr lang="tr-TR" dirty="0" smtClean="0"/>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3337142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Ulusal</a:t>
            </a:r>
            <a:r>
              <a:rPr lang="tr-TR" baseline="0" dirty="0" smtClean="0"/>
              <a:t> Merkezdeki görevliler ile çevirmen birebir görüşmezler. Uluslararası merkez bunlar arasında iletişimi sağlar.</a:t>
            </a:r>
            <a:endParaRPr lang="tr-TR" dirty="0" smtClean="0"/>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3420928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12BEBF-0313-417C-9F6C-C917C07DBEFA}"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092860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17</a:t>
            </a:fld>
            <a:endParaRPr lang="tr-TR">
              <a:solidFill>
                <a:prstClr val="black"/>
              </a:solidFill>
            </a:endParaRPr>
          </a:p>
        </p:txBody>
      </p:sp>
    </p:spTree>
    <p:extLst>
      <p:ext uri="{BB962C8B-B14F-4D97-AF65-F5344CB8AC3E}">
        <p14:creationId xmlns:p14="http://schemas.microsoft.com/office/powerpoint/2010/main" val="3868751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dirty="0" smtClean="0"/>
              <a:t>Okulların</a:t>
            </a:r>
            <a:r>
              <a:rPr lang="tr-TR" baseline="0" dirty="0" smtClean="0"/>
              <a:t> listesi </a:t>
            </a:r>
            <a:r>
              <a:rPr lang="tr-TR" baseline="0" dirty="0" err="1" smtClean="0"/>
              <a:t>MeB</a:t>
            </a:r>
            <a:r>
              <a:rPr lang="tr-TR" baseline="0" dirty="0" smtClean="0"/>
              <a:t> strateji başkanlığından alınır. Bu listede tüm okulların adı ile birlikte okul türlerinin oranı da mevcuttur.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baseline="0" dirty="0" smtClean="0"/>
              <a:t>Ülke genelinde okul türleri oranı ile örnekleme seçilen okul türleri arasında bir uyum olması gerekiyor. Uluslararası Merkez örneklem seçiminde bu oranları dikkate alır.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b="0" baseline="0" dirty="0" smtClean="0"/>
              <a:t>Bizde seçilen bu okullarla irtibat kurarız.</a:t>
            </a:r>
            <a:endParaRPr lang="tr-TR" b="1" dirty="0" smtClean="0"/>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18</a:t>
            </a:fld>
            <a:endParaRPr lang="tr-TR">
              <a:solidFill>
                <a:prstClr val="black"/>
              </a:solidFill>
            </a:endParaRPr>
          </a:p>
        </p:txBody>
      </p:sp>
    </p:spTree>
    <p:extLst>
      <p:ext uri="{BB962C8B-B14F-4D97-AF65-F5344CB8AC3E}">
        <p14:creationId xmlns:p14="http://schemas.microsoft.com/office/powerpoint/2010/main" val="2308614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dirty="0" smtClean="0"/>
              <a:t>Okulların</a:t>
            </a:r>
            <a:r>
              <a:rPr lang="tr-TR" baseline="0" dirty="0" smtClean="0"/>
              <a:t> listesi </a:t>
            </a:r>
            <a:r>
              <a:rPr lang="tr-TR" baseline="0" dirty="0" err="1" smtClean="0"/>
              <a:t>MeB</a:t>
            </a:r>
            <a:r>
              <a:rPr lang="tr-TR" baseline="0" dirty="0" smtClean="0"/>
              <a:t> strateji başkanlığından alınır. Bu listede tüm okulların adı ile birlikte okul türlerinin oranı da mevcuttur.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baseline="0" dirty="0" smtClean="0"/>
              <a:t>Ülke genelinde okul türleri oranı ile örnekleme seçilen okul türleri arasında bir uyum olması gerekiyor. Uluslararası Merkez örneklem seçiminde bu oranları dikkate alır.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tr-TR" b="0" baseline="0" dirty="0" smtClean="0"/>
              <a:t>Bizde seçilen bu okullarla irtibat kurarız.</a:t>
            </a:r>
            <a:endParaRPr lang="tr-TR" b="1" dirty="0" smtClean="0"/>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19</a:t>
            </a:fld>
            <a:endParaRPr lang="tr-TR">
              <a:solidFill>
                <a:prstClr val="black"/>
              </a:solidFill>
            </a:endParaRPr>
          </a:p>
        </p:txBody>
      </p:sp>
    </p:spTree>
    <p:extLst>
      <p:ext uri="{BB962C8B-B14F-4D97-AF65-F5344CB8AC3E}">
        <p14:creationId xmlns:p14="http://schemas.microsoft.com/office/powerpoint/2010/main" val="2404927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r>
              <a:rPr lang="tr-TR" b="0" dirty="0" smtClean="0"/>
              <a:t>Öğrenci</a:t>
            </a:r>
            <a:r>
              <a:rPr lang="tr-TR" b="0" baseline="0" dirty="0" smtClean="0"/>
              <a:t> listelerini biz okullardan aldık. </a:t>
            </a:r>
            <a:endParaRPr lang="tr-TR" b="1" baseline="0" dirty="0" smtClean="0"/>
          </a:p>
          <a:p>
            <a:pPr marL="228600" indent="-228600">
              <a:buAutoNum type="arabicPeriod"/>
            </a:pPr>
            <a:r>
              <a:rPr lang="tr-TR" dirty="0" smtClean="0"/>
              <a:t>Uygulamaya</a:t>
            </a:r>
            <a:r>
              <a:rPr lang="tr-TR" baseline="0" dirty="0" smtClean="0"/>
              <a:t> katılacak öğrencilerin seçimi yazılım program (</a:t>
            </a:r>
            <a:r>
              <a:rPr lang="tr-TR" baseline="0" dirty="0" err="1" smtClean="0"/>
              <a:t>KQuest</a:t>
            </a:r>
            <a:r>
              <a:rPr lang="tr-TR" baseline="0" dirty="0" smtClean="0"/>
              <a:t>) ile olur. Programa okuldaki öğrenci listesi girilir ve program bu listeden uygulamaya katılacak öğrencileri seçer. Yine aynı şekilde program hangi öğrencinin hangi oturum türüne katılacağını seçer.</a:t>
            </a:r>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20</a:t>
            </a:fld>
            <a:endParaRPr lang="tr-TR">
              <a:solidFill>
                <a:prstClr val="black"/>
              </a:solidFill>
            </a:endParaRPr>
          </a:p>
        </p:txBody>
      </p:sp>
    </p:spTree>
    <p:extLst>
      <p:ext uri="{BB962C8B-B14F-4D97-AF65-F5344CB8AC3E}">
        <p14:creationId xmlns:p14="http://schemas.microsoft.com/office/powerpoint/2010/main" val="1030708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21</a:t>
            </a:fld>
            <a:endParaRPr lang="tr-TR">
              <a:solidFill>
                <a:prstClr val="black"/>
              </a:solidFill>
            </a:endParaRPr>
          </a:p>
        </p:txBody>
      </p:sp>
    </p:spTree>
    <p:extLst>
      <p:ext uri="{BB962C8B-B14F-4D97-AF65-F5344CB8AC3E}">
        <p14:creationId xmlns:p14="http://schemas.microsoft.com/office/powerpoint/2010/main" val="204006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19BB588-205C-4315-BD5E-B71C5464C7E0}" type="slidenum">
              <a:rPr lang="tr-TR" smtClean="0"/>
              <a:t>3</a:t>
            </a:fld>
            <a:endParaRPr lang="tr-TR"/>
          </a:p>
        </p:txBody>
      </p:sp>
    </p:spTree>
    <p:extLst>
      <p:ext uri="{BB962C8B-B14F-4D97-AF65-F5344CB8AC3E}">
        <p14:creationId xmlns:p14="http://schemas.microsoft.com/office/powerpoint/2010/main" val="765994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22</a:t>
            </a:fld>
            <a:endParaRPr lang="tr-TR">
              <a:solidFill>
                <a:prstClr val="black"/>
              </a:solidFill>
            </a:endParaRPr>
          </a:p>
        </p:txBody>
      </p:sp>
    </p:spTree>
    <p:extLst>
      <p:ext uri="{BB962C8B-B14F-4D97-AF65-F5344CB8AC3E}">
        <p14:creationId xmlns:p14="http://schemas.microsoft.com/office/powerpoint/2010/main" val="4800410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23</a:t>
            </a:fld>
            <a:endParaRPr lang="tr-TR">
              <a:solidFill>
                <a:prstClr val="black"/>
              </a:solidFill>
            </a:endParaRPr>
          </a:p>
        </p:txBody>
      </p:sp>
    </p:spTree>
    <p:extLst>
      <p:ext uri="{BB962C8B-B14F-4D97-AF65-F5344CB8AC3E}">
        <p14:creationId xmlns:p14="http://schemas.microsoft.com/office/powerpoint/2010/main" val="24564655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24</a:t>
            </a:fld>
            <a:endParaRPr lang="tr-TR">
              <a:solidFill>
                <a:prstClr val="black"/>
              </a:solidFill>
            </a:endParaRPr>
          </a:p>
        </p:txBody>
      </p:sp>
    </p:spTree>
    <p:extLst>
      <p:ext uri="{BB962C8B-B14F-4D97-AF65-F5344CB8AC3E}">
        <p14:creationId xmlns:p14="http://schemas.microsoft.com/office/powerpoint/2010/main" val="26470995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25</a:t>
            </a:fld>
            <a:endParaRPr lang="tr-TR">
              <a:solidFill>
                <a:prstClr val="black"/>
              </a:solidFill>
            </a:endParaRPr>
          </a:p>
        </p:txBody>
      </p:sp>
    </p:spTree>
    <p:extLst>
      <p:ext uri="{BB962C8B-B14F-4D97-AF65-F5344CB8AC3E}">
        <p14:creationId xmlns:p14="http://schemas.microsoft.com/office/powerpoint/2010/main" val="3484677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26</a:t>
            </a:fld>
            <a:endParaRPr lang="tr-TR">
              <a:solidFill>
                <a:prstClr val="black"/>
              </a:solidFill>
            </a:endParaRPr>
          </a:p>
        </p:txBody>
      </p:sp>
    </p:spTree>
    <p:extLst>
      <p:ext uri="{BB962C8B-B14F-4D97-AF65-F5344CB8AC3E}">
        <p14:creationId xmlns:p14="http://schemas.microsoft.com/office/powerpoint/2010/main" val="2736437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27</a:t>
            </a:fld>
            <a:endParaRPr lang="tr-TR">
              <a:solidFill>
                <a:prstClr val="black"/>
              </a:solidFill>
            </a:endParaRPr>
          </a:p>
        </p:txBody>
      </p:sp>
    </p:spTree>
    <p:extLst>
      <p:ext uri="{BB962C8B-B14F-4D97-AF65-F5344CB8AC3E}">
        <p14:creationId xmlns:p14="http://schemas.microsoft.com/office/powerpoint/2010/main" val="28974607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r>
              <a:rPr lang="tr-TR" b="0" dirty="0" smtClean="0"/>
              <a:t>Öğrenci</a:t>
            </a:r>
            <a:r>
              <a:rPr lang="tr-TR" b="0" baseline="0" dirty="0" smtClean="0"/>
              <a:t> listelerini biz okullardan aldık. </a:t>
            </a:r>
            <a:endParaRPr lang="tr-TR" b="1" baseline="0" dirty="0" smtClean="0"/>
          </a:p>
          <a:p>
            <a:pPr marL="228600" indent="-228600">
              <a:buAutoNum type="arabicPeriod"/>
            </a:pPr>
            <a:r>
              <a:rPr lang="tr-TR" dirty="0" smtClean="0"/>
              <a:t>Uygulamaya</a:t>
            </a:r>
            <a:r>
              <a:rPr lang="tr-TR" baseline="0" dirty="0" smtClean="0"/>
              <a:t> katılacak öğrencilerin seçimi yazılım program (</a:t>
            </a:r>
            <a:r>
              <a:rPr lang="tr-TR" baseline="0" dirty="0" err="1" smtClean="0"/>
              <a:t>KQuest</a:t>
            </a:r>
            <a:r>
              <a:rPr lang="tr-TR" baseline="0" dirty="0" smtClean="0"/>
              <a:t>) ile olur. Programa okuldaki öğrenci listesi girilir ve program bu listeden uygulamaya katılacak öğrencileri seçer. Yine aynı şekilde program hangi öğrencinin hangi oturum türüne katılacağını seçer.</a:t>
            </a:r>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28</a:t>
            </a:fld>
            <a:endParaRPr lang="tr-TR">
              <a:solidFill>
                <a:prstClr val="black"/>
              </a:solidFill>
            </a:endParaRPr>
          </a:p>
        </p:txBody>
      </p:sp>
    </p:spTree>
    <p:extLst>
      <p:ext uri="{BB962C8B-B14F-4D97-AF65-F5344CB8AC3E}">
        <p14:creationId xmlns:p14="http://schemas.microsoft.com/office/powerpoint/2010/main" val="37550559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Pilot uygulama niçin yapılıyor? Pilot uygulama,</a:t>
            </a:r>
            <a:r>
              <a:rPr lang="tr-TR" sz="1600" baseline="0" dirty="0" smtClean="0"/>
              <a:t> </a:t>
            </a:r>
            <a:r>
              <a:rPr lang="tr-TR" sz="1600" baseline="0" dirty="0" err="1" smtClean="0"/>
              <a:t>pısa</a:t>
            </a:r>
            <a:r>
              <a:rPr lang="tr-TR" sz="1600" baseline="0" dirty="0" smtClean="0"/>
              <a:t> uygulaması sırasında oluşabilecek sorunları önceden saptamayı hedefler. Böylece esas uygulamada ortaya çıkabilecek sorunları en aza indirmeyi hedefler, sağlar. Ayrıca diğer bir önemli noktada pilot uygulaması ile yeni geliştirilen soruları test etmeyi amaçlar. Böylece soruların güçlük ve kolaylık değerlerini inceler. Geçerlilik ve güvenirlik araştırmaları da yapılır.</a:t>
            </a:r>
            <a:endParaRPr lang="tr-TR" sz="1600" dirty="0" smtClean="0"/>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33</a:t>
            </a:fld>
            <a:endParaRPr lang="tr-TR">
              <a:solidFill>
                <a:prstClr val="black"/>
              </a:solidFill>
            </a:endParaRPr>
          </a:p>
        </p:txBody>
      </p:sp>
    </p:spTree>
    <p:extLst>
      <p:ext uri="{BB962C8B-B14F-4D97-AF65-F5344CB8AC3E}">
        <p14:creationId xmlns:p14="http://schemas.microsoft.com/office/powerpoint/2010/main" val="307335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Pilot uygulama niçin yapılıyor? Pilot uygulama,</a:t>
            </a:r>
            <a:r>
              <a:rPr lang="tr-TR" sz="1600" baseline="0" dirty="0" smtClean="0"/>
              <a:t> </a:t>
            </a:r>
            <a:r>
              <a:rPr lang="tr-TR" sz="1600" baseline="0" dirty="0" err="1" smtClean="0"/>
              <a:t>pısa</a:t>
            </a:r>
            <a:r>
              <a:rPr lang="tr-TR" sz="1600" baseline="0" dirty="0" smtClean="0"/>
              <a:t> uygulaması sırasında oluşabilecek sorunları önceden saptamayı hedefler. Böylece esas uygulamada ortaya çıkabilecek sorunları en aza indirmeyi hedefler, sağlar. Ayrıca diğer bir önemli noktada pilot uygulaması ile yeni geliştirilen soruları test etmeyi amaçlar. Böylece soruların güçlük ve kolaylık değerlerini inceler. Geçerlilik ve güvenirlik araştırmaları da yapılır.</a:t>
            </a:r>
            <a:endParaRPr lang="tr-TR" sz="1600" dirty="0" smtClean="0"/>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34</a:t>
            </a:fld>
            <a:endParaRPr lang="tr-TR">
              <a:solidFill>
                <a:prstClr val="black"/>
              </a:solidFill>
            </a:endParaRPr>
          </a:p>
        </p:txBody>
      </p:sp>
    </p:spTree>
    <p:extLst>
      <p:ext uri="{BB962C8B-B14F-4D97-AF65-F5344CB8AC3E}">
        <p14:creationId xmlns:p14="http://schemas.microsoft.com/office/powerpoint/2010/main" val="39653817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Pilot uygulama niçin yapılıyor? Pilot uygulama,</a:t>
            </a:r>
            <a:r>
              <a:rPr lang="tr-TR" sz="1600" baseline="0" dirty="0" smtClean="0"/>
              <a:t> </a:t>
            </a:r>
            <a:r>
              <a:rPr lang="tr-TR" sz="1600" baseline="0" dirty="0" err="1" smtClean="0"/>
              <a:t>pısa</a:t>
            </a:r>
            <a:r>
              <a:rPr lang="tr-TR" sz="1600" baseline="0" dirty="0" smtClean="0"/>
              <a:t> uygulaması sırasında oluşabilecek sorunları önceden saptamayı hedefler. Böylece esas uygulamada ortaya çıkabilecek sorunları en aza indirmeyi hedefler, sağlar. Ayrıca diğer bir önemli noktada pilot uygulaması ile yeni geliştirilen soruları test etmeyi amaçlar. Böylece soruların güçlük ve kolaylık değerlerini inceler. Geçerlilik ve güvenirlik araştırmaları da yapılır.</a:t>
            </a:r>
            <a:endParaRPr lang="tr-TR" sz="1600" dirty="0" smtClean="0"/>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35</a:t>
            </a:fld>
            <a:endParaRPr lang="tr-TR">
              <a:solidFill>
                <a:prstClr val="black"/>
              </a:solidFill>
            </a:endParaRPr>
          </a:p>
        </p:txBody>
      </p:sp>
    </p:spTree>
    <p:extLst>
      <p:ext uri="{BB962C8B-B14F-4D97-AF65-F5344CB8AC3E}">
        <p14:creationId xmlns:p14="http://schemas.microsoft.com/office/powerpoint/2010/main" val="492237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smtClean="0"/>
              <a:t>Anketlerde toplanan veriler ve öğrencilerin sınavlarda elde ettikleri puanlar birlikte değerlendirilerek farklı ülkelerde uygulanmakta olan eğitim sistemleri birçok açıdan karşılaştırılır ve dünyadaki eğitim sistemlerinin benzer ve farklı yanlarını, güçlü ve zayıf yönlerini ortaya koyar</a:t>
            </a:r>
          </a:p>
          <a:p>
            <a:endParaRPr lang="tr-TR" sz="1200" dirty="0" smtClean="0"/>
          </a:p>
          <a:p>
            <a:r>
              <a:rPr lang="tr-TR" sz="1200" dirty="0" smtClean="0"/>
              <a:t>Eğitim alanında yapılan araştırmalara kaynak (veri tabanı) oluşturur</a:t>
            </a:r>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t>5</a:t>
            </a:fld>
            <a:endParaRPr lang="tr-TR"/>
          </a:p>
        </p:txBody>
      </p:sp>
    </p:spTree>
    <p:extLst>
      <p:ext uri="{BB962C8B-B14F-4D97-AF65-F5344CB8AC3E}">
        <p14:creationId xmlns:p14="http://schemas.microsoft.com/office/powerpoint/2010/main" val="2351498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Pilot uygulama niçin yapılıyor? Pilot uygulama,</a:t>
            </a:r>
            <a:r>
              <a:rPr lang="tr-TR" sz="1600" baseline="0" dirty="0" smtClean="0"/>
              <a:t> </a:t>
            </a:r>
            <a:r>
              <a:rPr lang="tr-TR" sz="1600" baseline="0" dirty="0" err="1" smtClean="0"/>
              <a:t>pısa</a:t>
            </a:r>
            <a:r>
              <a:rPr lang="tr-TR" sz="1600" baseline="0" dirty="0" smtClean="0"/>
              <a:t> uygulaması sırasında oluşabilecek sorunları önceden saptamayı hedefler. Böylece esas uygulamada ortaya çıkabilecek sorunları en aza indirmeyi hedefler, sağlar. Ayrıca diğer bir önemli noktada pilot uygulaması ile yeni geliştirilen soruları test etmeyi amaçlar. Böylece soruların güçlük ve kolaylık değerlerini inceler. Geçerlilik ve güvenirlik araştırmaları da yapılır.</a:t>
            </a:r>
            <a:endParaRPr lang="tr-TR" sz="1600" dirty="0" smtClean="0"/>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36</a:t>
            </a:fld>
            <a:endParaRPr lang="tr-TR">
              <a:solidFill>
                <a:prstClr val="black"/>
              </a:solidFill>
            </a:endParaRPr>
          </a:p>
        </p:txBody>
      </p:sp>
    </p:spTree>
    <p:extLst>
      <p:ext uri="{BB962C8B-B14F-4D97-AF65-F5344CB8AC3E}">
        <p14:creationId xmlns:p14="http://schemas.microsoft.com/office/powerpoint/2010/main" val="1067435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smtClean="0"/>
              <a:t>Günümüzde birçok ülke PISA sonuçlarına göre ulusal hedefler ve ölçütler belirlemekte; eğitim sistemlerinde köklü ve kalıcı reformlar yapmaktadır.</a:t>
            </a:r>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t>6</a:t>
            </a:fld>
            <a:endParaRPr lang="tr-TR"/>
          </a:p>
        </p:txBody>
      </p:sp>
    </p:spTree>
    <p:extLst>
      <p:ext uri="{BB962C8B-B14F-4D97-AF65-F5344CB8AC3E}">
        <p14:creationId xmlns:p14="http://schemas.microsoft.com/office/powerpoint/2010/main" val="2916206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ctr"/>
            <a:r>
              <a:rPr lang="tr-TR" sz="1200" dirty="0" smtClean="0">
                <a:cs typeface="Arial" pitchFamily="34" charset="0"/>
              </a:rPr>
              <a:t>Okuma</a:t>
            </a:r>
            <a:r>
              <a:rPr lang="tr-TR" sz="1200" baseline="0" dirty="0" smtClean="0">
                <a:cs typeface="Arial" pitchFamily="34" charset="0"/>
              </a:rPr>
              <a:t> becerileri - </a:t>
            </a:r>
            <a:endParaRPr lang="tr-TR" sz="1200" dirty="0"/>
          </a:p>
        </p:txBody>
      </p:sp>
      <p:sp>
        <p:nvSpPr>
          <p:cNvPr id="4" name="Slayt Numarası Yer Tutucusu 3"/>
          <p:cNvSpPr>
            <a:spLocks noGrp="1"/>
          </p:cNvSpPr>
          <p:nvPr>
            <p:ph type="sldNum" sz="quarter" idx="10"/>
          </p:nvPr>
        </p:nvSpPr>
        <p:spPr/>
        <p:txBody>
          <a:bodyPr/>
          <a:lstStyle/>
          <a:p>
            <a:fld id="{BD52DC51-6F36-4DA8-BD49-1DDE3E1E0470}"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98565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925763" y="849313"/>
            <a:ext cx="4076700" cy="2293937"/>
          </a:xfrm>
        </p:spPr>
      </p:sp>
      <p:sp>
        <p:nvSpPr>
          <p:cNvPr id="3" name="Not Yer Tutucusu 2"/>
          <p:cNvSpPr>
            <a:spLocks noGrp="1"/>
          </p:cNvSpPr>
          <p:nvPr>
            <p:ph type="body" idx="1"/>
          </p:nvPr>
        </p:nvSpPr>
        <p:spPr/>
        <p:txBody>
          <a:bodyPr/>
          <a:lstStyle/>
          <a:p>
            <a:r>
              <a:rPr lang="tr-TR" b="1" dirty="0" err="1" smtClean="0"/>
              <a:t>Optional</a:t>
            </a:r>
            <a:r>
              <a:rPr lang="tr-TR" b="1" dirty="0" smtClean="0"/>
              <a:t> Anketler</a:t>
            </a:r>
            <a:r>
              <a:rPr lang="tr-TR" b="1" baseline="0" dirty="0" smtClean="0"/>
              <a:t> ve Bölümler</a:t>
            </a:r>
          </a:p>
          <a:p>
            <a:pPr marL="171450" indent="-171450">
              <a:buFont typeface="Arial" panose="020B0604020202020204" pitchFamily="34" charset="0"/>
              <a:buChar char="•"/>
            </a:pPr>
            <a:r>
              <a:rPr lang="tr-TR" baseline="0" dirty="0" smtClean="0"/>
              <a:t>Finansal Okuryazarlık</a:t>
            </a:r>
            <a:endParaRPr lang="tr-TR" dirty="0" smtClean="0"/>
          </a:p>
          <a:p>
            <a:pPr marL="171450" indent="-171450">
              <a:buFont typeface="Arial" panose="020B0604020202020204" pitchFamily="34" charset="0"/>
              <a:buChar char="•"/>
            </a:pPr>
            <a:r>
              <a:rPr lang="tr-TR" dirty="0" smtClean="0"/>
              <a:t>Öğretmen,</a:t>
            </a:r>
          </a:p>
          <a:p>
            <a:pPr marL="171450" indent="-171450">
              <a:buFont typeface="Arial" panose="020B0604020202020204" pitchFamily="34" charset="0"/>
              <a:buChar char="•"/>
            </a:pPr>
            <a:r>
              <a:rPr lang="tr-TR" dirty="0" smtClean="0"/>
              <a:t>Ebeveyn</a:t>
            </a:r>
          </a:p>
          <a:p>
            <a:pPr marL="171450" indent="-171450">
              <a:buFont typeface="Arial" panose="020B0604020202020204" pitchFamily="34" charset="0"/>
              <a:buChar char="•"/>
            </a:pPr>
            <a:r>
              <a:rPr lang="tr-TR" dirty="0" smtClean="0"/>
              <a:t>Bilgi</a:t>
            </a:r>
            <a:r>
              <a:rPr lang="tr-TR" baseline="0" dirty="0" smtClean="0"/>
              <a:t> ve İletişim Teknolojileri</a:t>
            </a:r>
          </a:p>
          <a:p>
            <a:pPr marL="171450" indent="-171450">
              <a:buFont typeface="Arial" panose="020B0604020202020204" pitchFamily="34" charset="0"/>
              <a:buChar char="•"/>
            </a:pPr>
            <a:r>
              <a:rPr lang="tr-TR" dirty="0" smtClean="0"/>
              <a:t>Eğitim Kariyer</a:t>
            </a:r>
            <a:r>
              <a:rPr lang="tr-TR" baseline="0" dirty="0" smtClean="0"/>
              <a:t> Anketi</a:t>
            </a:r>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8</a:t>
            </a:fld>
            <a:endParaRPr lang="tr-TR">
              <a:solidFill>
                <a:prstClr val="black"/>
              </a:solidFill>
            </a:endParaRPr>
          </a:p>
        </p:txBody>
      </p:sp>
    </p:spTree>
    <p:extLst>
      <p:ext uri="{BB962C8B-B14F-4D97-AF65-F5344CB8AC3E}">
        <p14:creationId xmlns:p14="http://schemas.microsoft.com/office/powerpoint/2010/main" val="3279756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925763" y="849313"/>
            <a:ext cx="4076700" cy="2293937"/>
          </a:xfrm>
        </p:spPr>
      </p:sp>
      <p:sp>
        <p:nvSpPr>
          <p:cNvPr id="3" name="Not Yer Tutucusu 2"/>
          <p:cNvSpPr>
            <a:spLocks noGrp="1"/>
          </p:cNvSpPr>
          <p:nvPr>
            <p:ph type="body" idx="1"/>
          </p:nvPr>
        </p:nvSpPr>
        <p:spPr/>
        <p:txBody>
          <a:bodyPr/>
          <a:lstStyle/>
          <a:p>
            <a:r>
              <a:rPr lang="tr-TR" dirty="0" smtClean="0"/>
              <a:t>ETS - </a:t>
            </a:r>
            <a:r>
              <a:rPr lang="en-US" dirty="0" smtClean="0"/>
              <a:t>PISA 2018 design, development, and implementation</a:t>
            </a:r>
            <a:endParaRPr lang="tr-TR" dirty="0" smtClean="0"/>
          </a:p>
          <a:p>
            <a:r>
              <a:rPr lang="tr-TR" dirty="0" err="1" smtClean="0"/>
              <a:t>Pearson</a:t>
            </a:r>
            <a:r>
              <a:rPr lang="tr-TR" baseline="0" dirty="0" smtClean="0"/>
              <a:t> – Framework Development</a:t>
            </a:r>
          </a:p>
          <a:p>
            <a:r>
              <a:rPr lang="tr-TR" baseline="0" dirty="0" smtClean="0"/>
              <a:t>ACER – </a:t>
            </a:r>
            <a:r>
              <a:rPr lang="tr-TR" baseline="0" dirty="0" err="1" smtClean="0"/>
              <a:t>Sampling</a:t>
            </a:r>
            <a:endParaRPr lang="tr-TR" baseline="0" dirty="0" smtClean="0"/>
          </a:p>
          <a:p>
            <a:r>
              <a:rPr lang="tr-TR" baseline="0" dirty="0" smtClean="0"/>
              <a:t>DIPF – Anket Geliştirme</a:t>
            </a:r>
          </a:p>
          <a:p>
            <a:r>
              <a:rPr lang="tr-TR" baseline="0" dirty="0" err="1" smtClean="0"/>
              <a:t>cApStAn</a:t>
            </a:r>
            <a:r>
              <a:rPr lang="tr-TR" baseline="0" dirty="0" smtClean="0"/>
              <a:t> – </a:t>
            </a:r>
            <a:r>
              <a:rPr lang="tr-TR" baseline="0" dirty="0" err="1" smtClean="0"/>
              <a:t>translation</a:t>
            </a:r>
            <a:endParaRPr lang="tr-TR" baseline="0" dirty="0" smtClean="0"/>
          </a:p>
          <a:p>
            <a:r>
              <a:rPr lang="tr-TR" baseline="0" dirty="0" err="1" smtClean="0"/>
              <a:t>Westat</a:t>
            </a:r>
            <a:r>
              <a:rPr lang="tr-TR" baseline="0" dirty="0" smtClean="0"/>
              <a:t> – </a:t>
            </a:r>
            <a:r>
              <a:rPr lang="tr-TR" baseline="0" dirty="0" err="1" smtClean="0"/>
              <a:t>Organization</a:t>
            </a:r>
            <a:r>
              <a:rPr lang="tr-TR" baseline="0" dirty="0" smtClean="0"/>
              <a:t> </a:t>
            </a:r>
            <a:r>
              <a:rPr lang="tr-TR" baseline="0" dirty="0" err="1" smtClean="0"/>
              <a:t>and</a:t>
            </a:r>
            <a:r>
              <a:rPr lang="tr-TR" baseline="0" dirty="0" smtClean="0"/>
              <a:t> </a:t>
            </a:r>
            <a:r>
              <a:rPr lang="tr-TR" baseline="0" dirty="0" err="1" smtClean="0"/>
              <a:t>survey</a:t>
            </a:r>
            <a:r>
              <a:rPr lang="tr-TR" baseline="0" dirty="0" smtClean="0"/>
              <a:t> </a:t>
            </a:r>
            <a:r>
              <a:rPr lang="tr-TR" baseline="0" dirty="0" err="1" smtClean="0"/>
              <a:t>operations</a:t>
            </a:r>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9</a:t>
            </a:fld>
            <a:endParaRPr lang="tr-TR">
              <a:solidFill>
                <a:prstClr val="black"/>
              </a:solidFill>
            </a:endParaRPr>
          </a:p>
        </p:txBody>
      </p:sp>
    </p:spTree>
    <p:extLst>
      <p:ext uri="{BB962C8B-B14F-4D97-AF65-F5344CB8AC3E}">
        <p14:creationId xmlns:p14="http://schemas.microsoft.com/office/powerpoint/2010/main" val="159025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2925763" y="849313"/>
            <a:ext cx="4076700" cy="2293937"/>
          </a:xfrm>
        </p:spPr>
      </p:sp>
      <p:sp>
        <p:nvSpPr>
          <p:cNvPr id="3" name="Not Yer Tutucusu 2"/>
          <p:cNvSpPr>
            <a:spLocks noGrp="1"/>
          </p:cNvSpPr>
          <p:nvPr>
            <p:ph type="body" idx="1"/>
          </p:nvPr>
        </p:nvSpPr>
        <p:spPr/>
        <p:txBody>
          <a:bodyPr/>
          <a:lstStyle/>
          <a:p>
            <a:r>
              <a:rPr lang="tr-TR" dirty="0" smtClean="0"/>
              <a:t>Açık uçlu – Açık ve Kapalı uçlu sorular diye geçmektedir. Open-</a:t>
            </a:r>
            <a:r>
              <a:rPr lang="tr-TR" dirty="0" err="1" smtClean="0"/>
              <a:t>ended</a:t>
            </a:r>
            <a:r>
              <a:rPr lang="tr-TR" baseline="0" dirty="0" smtClean="0"/>
              <a:t> / </a:t>
            </a:r>
            <a:r>
              <a:rPr lang="tr-TR" baseline="0" dirty="0" err="1" smtClean="0"/>
              <a:t>Closed-ended</a:t>
            </a:r>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304050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Pilot uygulama niçin yapılıyor? Pilot uygulama,</a:t>
            </a:r>
            <a:r>
              <a:rPr lang="tr-TR" sz="1600" baseline="0" dirty="0" smtClean="0"/>
              <a:t> </a:t>
            </a:r>
            <a:r>
              <a:rPr lang="tr-TR" sz="1600" baseline="0" dirty="0" err="1" smtClean="0"/>
              <a:t>pısa</a:t>
            </a:r>
            <a:r>
              <a:rPr lang="tr-TR" sz="1600" baseline="0" dirty="0" smtClean="0"/>
              <a:t> uygulaması sırasında oluşabilecek sorunları önceden saptamayı hedefler. Böylece esas uygulamada ortaya çıkabilecek sorunları en aza indirmeyi hedefler, sağlar. Ayrıca diğer bir önemli noktada pilot uygulaması ile yeni geliştirilen soruları test etmeyi amaçlar. Böylece soruların güçlük ve kolaylık değerlerini inceler. Geçerlilik ve güvenirlik araştırmaları da yapılır.</a:t>
            </a:r>
            <a:endParaRPr lang="tr-TR" sz="1600" dirty="0" smtClean="0"/>
          </a:p>
          <a:p>
            <a:endParaRPr lang="tr-TR" dirty="0"/>
          </a:p>
        </p:txBody>
      </p:sp>
      <p:sp>
        <p:nvSpPr>
          <p:cNvPr id="4" name="Slayt Numarası Yer Tutucusu 3"/>
          <p:cNvSpPr>
            <a:spLocks noGrp="1"/>
          </p:cNvSpPr>
          <p:nvPr>
            <p:ph type="sldNum" sz="quarter" idx="10"/>
          </p:nvPr>
        </p:nvSpPr>
        <p:spPr/>
        <p:txBody>
          <a:bodyPr/>
          <a:lstStyle/>
          <a:p>
            <a:fld id="{419BB588-205C-4315-BD5E-B71C5464C7E0}"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1548994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oleObject" Target="../embeddings/oleObject1.bin"/><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19"/>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E3526763-0622-46E2-97FF-C2BD1B5E5023}" type="datetime1">
              <a:rPr lang="tr-TR" smtClean="0">
                <a:solidFill>
                  <a:prstClr val="black">
                    <a:tint val="75000"/>
                  </a:prstClr>
                </a:solidFill>
              </a:rPr>
              <a:pPr/>
              <a:t>22.02.2018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08248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C74FCA97-5100-49D0-967C-714F121A3837}" type="datetime1">
              <a:rPr lang="tr-TR" smtClean="0">
                <a:solidFill>
                  <a:prstClr val="black">
                    <a:tint val="75000"/>
                  </a:prstClr>
                </a:solidFill>
              </a:rPr>
              <a:pPr/>
              <a:t>22.02.2018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5535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79"/>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79"/>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F8B43C2-F196-4610-B1D3-9E5F9BEC7194}" type="datetime1">
              <a:rPr lang="tr-TR" smtClean="0">
                <a:solidFill>
                  <a:prstClr val="black">
                    <a:tint val="75000"/>
                  </a:prstClr>
                </a:solidFill>
              </a:rPr>
              <a:pPr/>
              <a:t>22.02.2018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97942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6932"/>
            <a:ext cx="9144000" cy="5143500"/>
          </a:xfrm>
          <a:prstGeom prst="rect">
            <a:avLst/>
          </a:prstGeom>
          <a:gradFill flip="none" rotWithShape="1">
            <a:gsLst>
              <a:gs pos="0">
                <a:schemeClr val="accent1">
                  <a:tint val="66000"/>
                  <a:satMod val="160000"/>
                </a:schemeClr>
              </a:gs>
              <a:gs pos="50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ctrTitle" hasCustomPrompt="1"/>
          </p:nvPr>
        </p:nvSpPr>
        <p:spPr>
          <a:xfrm>
            <a:off x="2" y="978329"/>
            <a:ext cx="9143999" cy="1013754"/>
          </a:xfrm>
        </p:spPr>
        <p:txBody>
          <a:bodyPr anchor="b">
            <a:normAutofit/>
          </a:bodyPr>
          <a:lstStyle>
            <a:lvl1pPr algn="ctr">
              <a:defRPr sz="3300">
                <a:solidFill>
                  <a:srgbClr val="0070C0"/>
                </a:solidFill>
                <a:latin typeface="Arial Black" panose="020B0A04020102020204" pitchFamily="34" charset="0"/>
              </a:defRPr>
            </a:lvl1pPr>
          </a:lstStyle>
          <a:p>
            <a:r>
              <a:rPr lang="en-US" dirty="0" smtClean="0"/>
              <a:t>Click to edit Master </a:t>
            </a:r>
            <a:br>
              <a:rPr lang="en-US" dirty="0" smtClean="0"/>
            </a:br>
            <a:r>
              <a:rPr lang="en-US" dirty="0" smtClean="0"/>
              <a:t>title style</a:t>
            </a:r>
            <a:endParaRPr lang="en-US" dirty="0"/>
          </a:p>
        </p:txBody>
      </p:sp>
      <p:sp>
        <p:nvSpPr>
          <p:cNvPr id="3" name="Subtitle 2"/>
          <p:cNvSpPr>
            <a:spLocks noGrp="1"/>
          </p:cNvSpPr>
          <p:nvPr>
            <p:ph type="subTitle" idx="1"/>
          </p:nvPr>
        </p:nvSpPr>
        <p:spPr>
          <a:xfrm>
            <a:off x="1" y="2701529"/>
            <a:ext cx="9143999" cy="342117"/>
          </a:xfrm>
        </p:spPr>
        <p:txBody>
          <a:bodyPr/>
          <a:lstStyle>
            <a:lvl1pPr marL="0" marR="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sz="2100">
                <a:solidFill>
                  <a:srgbClr val="0070C0"/>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p>
        </p:txBody>
      </p:sp>
      <p:pic>
        <p:nvPicPr>
          <p:cNvPr id="9" name="Picture 8"/>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977743" y="92507"/>
            <a:ext cx="2017682" cy="523622"/>
          </a:xfrm>
          <a:prstGeom prst="rect">
            <a:avLst/>
          </a:prstGeom>
          <a:noFill/>
        </p:spPr>
      </p:pic>
      <p:grpSp>
        <p:nvGrpSpPr>
          <p:cNvPr id="10" name="Group 9"/>
          <p:cNvGrpSpPr/>
          <p:nvPr userDrawn="1"/>
        </p:nvGrpSpPr>
        <p:grpSpPr>
          <a:xfrm>
            <a:off x="98418" y="3243"/>
            <a:ext cx="2052032" cy="751109"/>
            <a:chOff x="71589" y="-25494"/>
            <a:chExt cx="2100350" cy="1001479"/>
          </a:xfrm>
        </p:grpSpPr>
        <p:grpSp>
          <p:nvGrpSpPr>
            <p:cNvPr id="11" name="Group 10"/>
            <p:cNvGrpSpPr/>
            <p:nvPr/>
          </p:nvGrpSpPr>
          <p:grpSpPr>
            <a:xfrm>
              <a:off x="133764" y="87550"/>
              <a:ext cx="478903" cy="798583"/>
              <a:chOff x="133764" y="87550"/>
              <a:chExt cx="478903" cy="798583"/>
            </a:xfrm>
          </p:grpSpPr>
          <p:sp>
            <p:nvSpPr>
              <p:cNvPr id="29" name="Rectangle 28"/>
              <p:cNvSpPr/>
              <p:nvPr/>
            </p:nvSpPr>
            <p:spPr>
              <a:xfrm>
                <a:off x="133764" y="87550"/>
                <a:ext cx="478903" cy="798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0" name="Rectangle 29"/>
              <p:cNvSpPr/>
              <p:nvPr/>
            </p:nvSpPr>
            <p:spPr>
              <a:xfrm flipV="1">
                <a:off x="133764" y="618224"/>
                <a:ext cx="478903" cy="2679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B9BD5">
                      <a:lumMod val="75000"/>
                    </a:srgbClr>
                  </a:solidFill>
                </a:endParaRPr>
              </a:p>
            </p:txBody>
          </p:sp>
        </p:grpSp>
        <p:sp>
          <p:nvSpPr>
            <p:cNvPr id="12" name="Rectangle 11"/>
            <p:cNvSpPr/>
            <p:nvPr/>
          </p:nvSpPr>
          <p:spPr>
            <a:xfrm>
              <a:off x="71589" y="-23466"/>
              <a:ext cx="502398" cy="800219"/>
            </a:xfrm>
            <a:prstGeom prst="rect">
              <a:avLst/>
            </a:prstGeom>
          </p:spPr>
          <p:txBody>
            <a:bodyPr wrap="none">
              <a:spAutoFit/>
            </a:bodyPr>
            <a:lstStyle/>
            <a:p>
              <a:r>
                <a:rPr lang="en-US" sz="3300" dirty="0" smtClean="0">
                  <a:solidFill>
                    <a:prstClr val="white"/>
                  </a:solidFill>
                  <a:latin typeface="Arial Black" panose="020B0A04020102020204" pitchFamily="34" charset="0"/>
                  <a:cs typeface="Arial" panose="020B0604020202020204" pitchFamily="34" charset="0"/>
                </a:rPr>
                <a:t>P</a:t>
              </a:r>
              <a:endParaRPr lang="en-US" sz="3300" dirty="0">
                <a:solidFill>
                  <a:prstClr val="white"/>
                </a:solidFill>
                <a:latin typeface="Arial Black" panose="020B0A04020102020204" pitchFamily="34" charset="0"/>
              </a:endParaRPr>
            </a:p>
          </p:txBody>
        </p:sp>
        <p:sp>
          <p:nvSpPr>
            <p:cNvPr id="13" name="TextBox 12"/>
            <p:cNvSpPr txBox="1"/>
            <p:nvPr/>
          </p:nvSpPr>
          <p:spPr>
            <a:xfrm>
              <a:off x="203938" y="574784"/>
              <a:ext cx="307148" cy="400109"/>
            </a:xfrm>
            <a:prstGeom prst="rect">
              <a:avLst/>
            </a:prstGeom>
            <a:noFill/>
          </p:spPr>
          <p:txBody>
            <a:bodyPr wrap="none" rtlCol="0">
              <a:spAutoFit/>
            </a:bodyPr>
            <a:lstStyle/>
            <a:p>
              <a:r>
                <a:rPr lang="en-US" sz="1350" b="1" dirty="0" smtClean="0">
                  <a:solidFill>
                    <a:srgbClr val="5B9BD5">
                      <a:lumMod val="60000"/>
                      <a:lumOff val="40000"/>
                    </a:srgbClr>
                  </a:solidFill>
                  <a:latin typeface="Arial Black" panose="020B0A04020102020204" pitchFamily="34" charset="0"/>
                  <a:cs typeface="Arial" panose="020B0604020202020204" pitchFamily="34" charset="0"/>
                </a:rPr>
                <a:t>2</a:t>
              </a:r>
              <a:endParaRPr lang="en-US" sz="1350" b="1" dirty="0">
                <a:solidFill>
                  <a:srgbClr val="5B9BD5">
                    <a:lumMod val="60000"/>
                    <a:lumOff val="40000"/>
                  </a:srgbClr>
                </a:solidFill>
                <a:latin typeface="Arial Black" panose="020B0A04020102020204" pitchFamily="34" charset="0"/>
                <a:cs typeface="Arial" panose="020B0604020202020204" pitchFamily="34" charset="0"/>
              </a:endParaRPr>
            </a:p>
          </p:txBody>
        </p:sp>
        <p:grpSp>
          <p:nvGrpSpPr>
            <p:cNvPr id="14" name="Group 13"/>
            <p:cNvGrpSpPr/>
            <p:nvPr/>
          </p:nvGrpSpPr>
          <p:grpSpPr>
            <a:xfrm>
              <a:off x="655283" y="84635"/>
              <a:ext cx="478903" cy="798583"/>
              <a:chOff x="133764" y="87550"/>
              <a:chExt cx="478903" cy="798583"/>
            </a:xfrm>
          </p:grpSpPr>
          <p:sp>
            <p:nvSpPr>
              <p:cNvPr id="27" name="Rectangle 26"/>
              <p:cNvSpPr/>
              <p:nvPr/>
            </p:nvSpPr>
            <p:spPr>
              <a:xfrm>
                <a:off x="133764" y="87550"/>
                <a:ext cx="478903" cy="798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8" name="Rectangle 27"/>
              <p:cNvSpPr/>
              <p:nvPr/>
            </p:nvSpPr>
            <p:spPr>
              <a:xfrm flipV="1">
                <a:off x="133764" y="618224"/>
                <a:ext cx="478903" cy="2679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B9BD5">
                      <a:lumMod val="75000"/>
                    </a:srgbClr>
                  </a:solidFill>
                </a:endParaRPr>
              </a:p>
            </p:txBody>
          </p:sp>
        </p:grpSp>
        <p:grpSp>
          <p:nvGrpSpPr>
            <p:cNvPr id="15" name="Group 14"/>
            <p:cNvGrpSpPr/>
            <p:nvPr/>
          </p:nvGrpSpPr>
          <p:grpSpPr>
            <a:xfrm>
              <a:off x="1175427" y="84635"/>
              <a:ext cx="478903" cy="798583"/>
              <a:chOff x="133764" y="87550"/>
              <a:chExt cx="478903" cy="798583"/>
            </a:xfrm>
          </p:grpSpPr>
          <p:sp>
            <p:nvSpPr>
              <p:cNvPr id="25" name="Rectangle 24"/>
              <p:cNvSpPr/>
              <p:nvPr/>
            </p:nvSpPr>
            <p:spPr>
              <a:xfrm>
                <a:off x="133764" y="87550"/>
                <a:ext cx="478903" cy="798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6" name="Rectangle 25"/>
              <p:cNvSpPr/>
              <p:nvPr/>
            </p:nvSpPr>
            <p:spPr>
              <a:xfrm flipV="1">
                <a:off x="133764" y="618224"/>
                <a:ext cx="478903" cy="2679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B9BD5">
                      <a:lumMod val="75000"/>
                    </a:srgbClr>
                  </a:solidFill>
                </a:endParaRPr>
              </a:p>
            </p:txBody>
          </p:sp>
        </p:grpSp>
        <p:grpSp>
          <p:nvGrpSpPr>
            <p:cNvPr id="16" name="Group 15"/>
            <p:cNvGrpSpPr/>
            <p:nvPr/>
          </p:nvGrpSpPr>
          <p:grpSpPr>
            <a:xfrm>
              <a:off x="1693036" y="84635"/>
              <a:ext cx="478903" cy="798583"/>
              <a:chOff x="133764" y="87550"/>
              <a:chExt cx="478903" cy="798583"/>
            </a:xfrm>
          </p:grpSpPr>
          <p:sp>
            <p:nvSpPr>
              <p:cNvPr id="23" name="Rectangle 22"/>
              <p:cNvSpPr/>
              <p:nvPr/>
            </p:nvSpPr>
            <p:spPr>
              <a:xfrm>
                <a:off x="133764" y="87550"/>
                <a:ext cx="478903" cy="7985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4" name="Rectangle 23"/>
              <p:cNvSpPr/>
              <p:nvPr/>
            </p:nvSpPr>
            <p:spPr>
              <a:xfrm flipV="1">
                <a:off x="133764" y="618224"/>
                <a:ext cx="478903" cy="26790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5B9BD5">
                      <a:lumMod val="75000"/>
                    </a:srgbClr>
                  </a:solidFill>
                </a:endParaRPr>
              </a:p>
            </p:txBody>
          </p:sp>
        </p:grpSp>
        <p:sp>
          <p:nvSpPr>
            <p:cNvPr id="17" name="Rectangle 16"/>
            <p:cNvSpPr/>
            <p:nvPr/>
          </p:nvSpPr>
          <p:spPr>
            <a:xfrm>
              <a:off x="695001" y="-23281"/>
              <a:ext cx="358012" cy="800219"/>
            </a:xfrm>
            <a:prstGeom prst="rect">
              <a:avLst/>
            </a:prstGeom>
          </p:spPr>
          <p:txBody>
            <a:bodyPr wrap="none">
              <a:spAutoFit/>
            </a:bodyPr>
            <a:lstStyle/>
            <a:p>
              <a:r>
                <a:rPr lang="en-US" sz="3300" dirty="0" smtClean="0">
                  <a:solidFill>
                    <a:prstClr val="white"/>
                  </a:solidFill>
                  <a:latin typeface="Arial Black" panose="020B0A04020102020204" pitchFamily="34" charset="0"/>
                  <a:cs typeface="Arial" panose="020B0604020202020204" pitchFamily="34" charset="0"/>
                </a:rPr>
                <a:t>I</a:t>
              </a:r>
              <a:endParaRPr lang="en-US" sz="3300" dirty="0">
                <a:solidFill>
                  <a:prstClr val="white"/>
                </a:solidFill>
                <a:latin typeface="Arial Black" panose="020B0A04020102020204" pitchFamily="34" charset="0"/>
              </a:endParaRPr>
            </a:p>
          </p:txBody>
        </p:sp>
        <p:sp>
          <p:nvSpPr>
            <p:cNvPr id="18" name="Rectangle 17"/>
            <p:cNvSpPr/>
            <p:nvPr/>
          </p:nvSpPr>
          <p:spPr>
            <a:xfrm>
              <a:off x="1123114" y="-24415"/>
              <a:ext cx="502398" cy="800219"/>
            </a:xfrm>
            <a:prstGeom prst="rect">
              <a:avLst/>
            </a:prstGeom>
          </p:spPr>
          <p:txBody>
            <a:bodyPr wrap="none">
              <a:spAutoFit/>
            </a:bodyPr>
            <a:lstStyle/>
            <a:p>
              <a:r>
                <a:rPr lang="en-US" sz="3300" dirty="0" smtClean="0">
                  <a:solidFill>
                    <a:prstClr val="white"/>
                  </a:solidFill>
                  <a:latin typeface="Arial Black" panose="020B0A04020102020204" pitchFamily="34" charset="0"/>
                  <a:cs typeface="Arial" panose="020B0604020202020204" pitchFamily="34" charset="0"/>
                </a:rPr>
                <a:t>S</a:t>
              </a:r>
              <a:endParaRPr lang="en-US" sz="3300" dirty="0">
                <a:solidFill>
                  <a:prstClr val="white"/>
                </a:solidFill>
                <a:latin typeface="Arial Black" panose="020B0A04020102020204" pitchFamily="34" charset="0"/>
              </a:endParaRPr>
            </a:p>
          </p:txBody>
        </p:sp>
        <p:sp>
          <p:nvSpPr>
            <p:cNvPr id="19" name="Rectangle 18"/>
            <p:cNvSpPr/>
            <p:nvPr/>
          </p:nvSpPr>
          <p:spPr>
            <a:xfrm>
              <a:off x="1623675" y="-25494"/>
              <a:ext cx="525368" cy="800219"/>
            </a:xfrm>
            <a:prstGeom prst="rect">
              <a:avLst/>
            </a:prstGeom>
          </p:spPr>
          <p:txBody>
            <a:bodyPr wrap="none">
              <a:spAutoFit/>
            </a:bodyPr>
            <a:lstStyle/>
            <a:p>
              <a:r>
                <a:rPr lang="en-US" sz="3300" dirty="0" smtClean="0">
                  <a:solidFill>
                    <a:prstClr val="white"/>
                  </a:solidFill>
                  <a:latin typeface="Arial Black" panose="020B0A04020102020204" pitchFamily="34" charset="0"/>
                  <a:cs typeface="Arial" panose="020B0604020202020204" pitchFamily="34" charset="0"/>
                </a:rPr>
                <a:t>A</a:t>
              </a:r>
              <a:endParaRPr lang="en-US" sz="3300" dirty="0">
                <a:solidFill>
                  <a:prstClr val="white"/>
                </a:solidFill>
                <a:latin typeface="Arial Black" panose="020B0A04020102020204" pitchFamily="34" charset="0"/>
              </a:endParaRPr>
            </a:p>
          </p:txBody>
        </p:sp>
        <p:sp>
          <p:nvSpPr>
            <p:cNvPr id="20" name="TextBox 19"/>
            <p:cNvSpPr txBox="1"/>
            <p:nvPr/>
          </p:nvSpPr>
          <p:spPr>
            <a:xfrm>
              <a:off x="730771" y="575876"/>
              <a:ext cx="307148" cy="400109"/>
            </a:xfrm>
            <a:prstGeom prst="rect">
              <a:avLst/>
            </a:prstGeom>
            <a:noFill/>
          </p:spPr>
          <p:txBody>
            <a:bodyPr wrap="none" rtlCol="0">
              <a:spAutoFit/>
            </a:bodyPr>
            <a:lstStyle/>
            <a:p>
              <a:r>
                <a:rPr lang="en-US" sz="1350" b="1" dirty="0" smtClean="0">
                  <a:solidFill>
                    <a:srgbClr val="5B9BD5">
                      <a:lumMod val="60000"/>
                      <a:lumOff val="40000"/>
                    </a:srgbClr>
                  </a:solidFill>
                  <a:latin typeface="Arial Black" panose="020B0A04020102020204" pitchFamily="34" charset="0"/>
                  <a:cs typeface="Arial" panose="020B0604020202020204" pitchFamily="34" charset="0"/>
                </a:rPr>
                <a:t>0</a:t>
              </a:r>
              <a:endParaRPr lang="en-US" sz="1350" b="1" dirty="0">
                <a:solidFill>
                  <a:srgbClr val="5B9BD5">
                    <a:lumMod val="60000"/>
                    <a:lumOff val="40000"/>
                  </a:srgbClr>
                </a:solidFill>
                <a:latin typeface="Arial Black" panose="020B0A04020102020204" pitchFamily="34" charset="0"/>
                <a:cs typeface="Arial" panose="020B0604020202020204" pitchFamily="34" charset="0"/>
              </a:endParaRPr>
            </a:p>
          </p:txBody>
        </p:sp>
        <p:sp>
          <p:nvSpPr>
            <p:cNvPr id="21" name="TextBox 20"/>
            <p:cNvSpPr txBox="1"/>
            <p:nvPr/>
          </p:nvSpPr>
          <p:spPr>
            <a:xfrm>
              <a:off x="1239110" y="574784"/>
              <a:ext cx="307148" cy="400109"/>
            </a:xfrm>
            <a:prstGeom prst="rect">
              <a:avLst/>
            </a:prstGeom>
            <a:noFill/>
          </p:spPr>
          <p:txBody>
            <a:bodyPr wrap="none" rtlCol="0">
              <a:spAutoFit/>
            </a:bodyPr>
            <a:lstStyle/>
            <a:p>
              <a:r>
                <a:rPr lang="en-US" sz="1350" b="1" dirty="0" smtClean="0">
                  <a:solidFill>
                    <a:srgbClr val="5B9BD5">
                      <a:lumMod val="60000"/>
                      <a:lumOff val="40000"/>
                    </a:srgbClr>
                  </a:solidFill>
                  <a:latin typeface="Arial Black" panose="020B0A04020102020204" pitchFamily="34" charset="0"/>
                  <a:cs typeface="Arial" panose="020B0604020202020204" pitchFamily="34" charset="0"/>
                </a:rPr>
                <a:t>1</a:t>
              </a:r>
              <a:endParaRPr lang="en-US" sz="1350" b="1" dirty="0">
                <a:solidFill>
                  <a:srgbClr val="5B9BD5">
                    <a:lumMod val="60000"/>
                    <a:lumOff val="40000"/>
                  </a:srgbClr>
                </a:solidFill>
                <a:latin typeface="Arial Black" panose="020B0A04020102020204" pitchFamily="34" charset="0"/>
                <a:cs typeface="Arial" panose="020B0604020202020204" pitchFamily="34" charset="0"/>
              </a:endParaRPr>
            </a:p>
          </p:txBody>
        </p:sp>
        <p:sp>
          <p:nvSpPr>
            <p:cNvPr id="22" name="TextBox 21"/>
            <p:cNvSpPr txBox="1"/>
            <p:nvPr/>
          </p:nvSpPr>
          <p:spPr>
            <a:xfrm>
              <a:off x="1763210" y="575689"/>
              <a:ext cx="307148" cy="400109"/>
            </a:xfrm>
            <a:prstGeom prst="rect">
              <a:avLst/>
            </a:prstGeom>
            <a:noFill/>
          </p:spPr>
          <p:txBody>
            <a:bodyPr wrap="none" rtlCol="0">
              <a:spAutoFit/>
            </a:bodyPr>
            <a:lstStyle/>
            <a:p>
              <a:r>
                <a:rPr lang="en-US" sz="1350" b="1" dirty="0" smtClean="0">
                  <a:solidFill>
                    <a:srgbClr val="5B9BD5">
                      <a:lumMod val="60000"/>
                      <a:lumOff val="40000"/>
                    </a:srgbClr>
                  </a:solidFill>
                  <a:latin typeface="Arial Black" panose="020B0A04020102020204" pitchFamily="34" charset="0"/>
                  <a:cs typeface="Arial" panose="020B0604020202020204" pitchFamily="34" charset="0"/>
                </a:rPr>
                <a:t>8</a:t>
              </a:r>
              <a:endParaRPr lang="en-US" sz="1350" b="1" dirty="0">
                <a:solidFill>
                  <a:srgbClr val="5B9BD5">
                    <a:lumMod val="60000"/>
                    <a:lumOff val="40000"/>
                  </a:srgbClr>
                </a:solidFill>
                <a:latin typeface="Arial Black" panose="020B0A04020102020204" pitchFamily="34" charset="0"/>
                <a:cs typeface="Arial" panose="020B0604020202020204" pitchFamily="34" charset="0"/>
              </a:endParaRPr>
            </a:p>
          </p:txBody>
        </p:sp>
      </p:grpSp>
      <p:sp>
        <p:nvSpPr>
          <p:cNvPr id="39" name="Text Placeholder 38"/>
          <p:cNvSpPr>
            <a:spLocks noGrp="1"/>
          </p:cNvSpPr>
          <p:nvPr userDrawn="1">
            <p:ph type="body" sz="quarter" idx="13"/>
          </p:nvPr>
        </p:nvSpPr>
        <p:spPr>
          <a:xfrm>
            <a:off x="0" y="3625454"/>
            <a:ext cx="9144000" cy="620315"/>
          </a:xfrm>
        </p:spPr>
        <p:txBody>
          <a:bodyPr>
            <a:normAutofit/>
          </a:bodyPr>
          <a:lstStyle>
            <a:lvl1pPr algn="ctr">
              <a:buNone/>
              <a:defRPr lang="en-US" sz="1500" kern="1200" dirty="0" smtClean="0">
                <a:solidFill>
                  <a:srgbClr val="0070C0"/>
                </a:solidFill>
                <a:latin typeface="Arial" panose="020B0604020202020204" pitchFamily="34" charset="0"/>
                <a:ea typeface="+mn-ea"/>
                <a:cs typeface="Arial" panose="020B0604020202020204" pitchFamily="34" charset="0"/>
              </a:defRPr>
            </a:lvl1pPr>
          </a:lstStyle>
          <a:p>
            <a:pPr lvl="0"/>
            <a:r>
              <a:rPr lang="en-US" dirty="0" smtClean="0"/>
              <a:t>Click to edit Master text styles</a:t>
            </a:r>
          </a:p>
        </p:txBody>
      </p:sp>
      <p:sp>
        <p:nvSpPr>
          <p:cNvPr id="34" name="Rectangle 33"/>
          <p:cNvSpPr/>
          <p:nvPr userDrawn="1"/>
        </p:nvSpPr>
        <p:spPr>
          <a:xfrm>
            <a:off x="0" y="4743450"/>
            <a:ext cx="9144000" cy="4784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pic>
        <p:nvPicPr>
          <p:cNvPr id="35" name="Picture 3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55362" y="4834274"/>
            <a:ext cx="919344" cy="274320"/>
          </a:xfrm>
          <a:prstGeom prst="rect">
            <a:avLst/>
          </a:prstGeom>
          <a:ln>
            <a:solidFill>
              <a:schemeClr val="bg1"/>
            </a:solidFill>
          </a:ln>
        </p:spPr>
      </p:pic>
      <p:graphicFrame>
        <p:nvGraphicFramePr>
          <p:cNvPr id="36" name="Object 35"/>
          <p:cNvGraphicFramePr>
            <a:graphicFrameLocks noChangeAspect="1"/>
          </p:cNvGraphicFramePr>
          <p:nvPr userDrawn="1">
            <p:extLst/>
          </p:nvPr>
        </p:nvGraphicFramePr>
        <p:xfrm>
          <a:off x="870822" y="4766646"/>
          <a:ext cx="612775" cy="409575"/>
        </p:xfrm>
        <a:graphic>
          <a:graphicData uri="http://schemas.openxmlformats.org/presentationml/2006/ole">
            <mc:AlternateContent xmlns:mc="http://schemas.openxmlformats.org/markup-compatibility/2006">
              <mc:Choice xmlns:v="urn:schemas-microsoft-com:vml" Requires="v">
                <p:oleObj spid="_x0000_s1069" name="Image" r:id="rId5" imgW="1269841" imgH="850794" progId="">
                  <p:embed/>
                </p:oleObj>
              </mc:Choice>
              <mc:Fallback>
                <p:oleObj name="Image" r:id="rId5" imgW="1269841" imgH="85079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0822" y="4766646"/>
                        <a:ext cx="612775" cy="4095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 name="Picture 26"/>
          <p:cNvPicPr>
            <a:picLocks noChangeAspect="1" noChangeArrowheads="1"/>
          </p:cNvPicPr>
          <p:nvPr userDrawn="1"/>
        </p:nvPicPr>
        <p:blipFill>
          <a:blip r:embed="rId7" cstate="print"/>
          <a:srcRect/>
          <a:stretch>
            <a:fillRect/>
          </a:stretch>
        </p:blipFill>
        <p:spPr bwMode="auto">
          <a:xfrm>
            <a:off x="4934265" y="4834274"/>
            <a:ext cx="1244188" cy="274320"/>
          </a:xfrm>
          <a:prstGeom prst="rect">
            <a:avLst/>
          </a:prstGeom>
          <a:noFill/>
          <a:ln w="9525">
            <a:solidFill>
              <a:schemeClr val="bg1"/>
            </a:solidFill>
            <a:miter lim="800000"/>
            <a:headEnd/>
            <a:tailEnd/>
          </a:ln>
          <a:effectLst/>
        </p:spPr>
      </p:pic>
      <p:pic>
        <p:nvPicPr>
          <p:cNvPr id="38" name="Picture 1"/>
          <p:cNvPicPr>
            <a:picLocks noChangeAspect="1" noChangeArrowheads="1"/>
          </p:cNvPicPr>
          <p:nvPr userDrawn="1"/>
        </p:nvPicPr>
        <p:blipFill>
          <a:blip r:embed="rId8" cstate="print"/>
          <a:srcRect/>
          <a:stretch>
            <a:fillRect/>
          </a:stretch>
        </p:blipFill>
        <p:spPr bwMode="auto">
          <a:xfrm>
            <a:off x="7231247" y="4842537"/>
            <a:ext cx="1099128" cy="257795"/>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983793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22467"/>
            <a:ext cx="9144000" cy="443423"/>
          </a:xfrm>
        </p:spPr>
        <p:txBody>
          <a:bodyPr>
            <a:noAutofit/>
          </a:bodyPr>
          <a:lstStyle>
            <a:lvl1pPr algn="ctr">
              <a:defRPr sz="3000">
                <a:solidFill>
                  <a:srgbClr val="0070C0"/>
                </a:solidFill>
                <a:latin typeface="Arial Black" panose="020B0A04020102020204" pitchFamily="34"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629842" y="1020536"/>
            <a:ext cx="7741272" cy="3706588"/>
          </a:xfrm>
        </p:spPr>
        <p:txBody>
          <a:bodyPr/>
          <a:lstStyle>
            <a:lvl1pPr marL="171450" indent="-171450">
              <a:buClr>
                <a:srgbClr val="0070C0"/>
              </a:buClr>
              <a:buFont typeface="Arial" panose="020B0604020202020204" pitchFamily="34" charset="0"/>
              <a:buChar char="•"/>
              <a:defRPr sz="2100"/>
            </a:lvl1pPr>
            <a:lvl2pPr marL="514350" indent="-171450">
              <a:buClr>
                <a:srgbClr val="0070C0"/>
              </a:buClr>
              <a:buFont typeface="Arial" panose="020B0604020202020204" pitchFamily="34" charset="0"/>
              <a:buChar char="•"/>
              <a:defRPr sz="1800"/>
            </a:lvl2pPr>
            <a:lvl3pPr marL="857250" indent="-171450">
              <a:buClr>
                <a:srgbClr val="0070C0"/>
              </a:buClr>
              <a:buFont typeface="Arial" panose="020B0604020202020204" pitchFamily="34" charset="0"/>
              <a:buChar char="•"/>
              <a:defRPr/>
            </a:lvl3pPr>
            <a:lvl4pPr marL="1200150" indent="-171450">
              <a:buClr>
                <a:srgbClr val="0070C0"/>
              </a:buClr>
              <a:buFont typeface="Arial" panose="020B0604020202020204" pitchFamily="34" charset="0"/>
              <a:buChar char="•"/>
              <a:defRPr/>
            </a:lvl4pPr>
            <a:lvl5pPr marL="1543050" indent="-171450">
              <a:buClr>
                <a:srgbClr val="0070C0"/>
              </a:buClr>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a:xfrm>
            <a:off x="3028950" y="4918088"/>
            <a:ext cx="3086100" cy="273844"/>
          </a:xfrm>
          <a:prstGeom prst="rect">
            <a:avLst/>
          </a:prstGeom>
        </p:spPr>
        <p:txBody>
          <a:bodyPr/>
          <a:lstStyle/>
          <a:p>
            <a:endParaRPr lang="en-US" dirty="0">
              <a:solidFill>
                <a:prstClr val="black"/>
              </a:solidFill>
            </a:endParaRPr>
          </a:p>
        </p:txBody>
      </p:sp>
      <p:sp>
        <p:nvSpPr>
          <p:cNvPr id="10" name="Rectangle 9"/>
          <p:cNvSpPr/>
          <p:nvPr userDrawn="1"/>
        </p:nvSpPr>
        <p:spPr>
          <a:xfrm>
            <a:off x="0" y="4849377"/>
            <a:ext cx="9144000" cy="3784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Slide Number Placeholder 8"/>
          <p:cNvSpPr>
            <a:spLocks noGrp="1"/>
          </p:cNvSpPr>
          <p:nvPr>
            <p:ph type="sldNum" sz="quarter" idx="12"/>
          </p:nvPr>
        </p:nvSpPr>
        <p:spPr>
          <a:xfrm>
            <a:off x="7018022" y="4888572"/>
            <a:ext cx="2057400" cy="273844"/>
          </a:xfrm>
          <a:prstGeom prst="rect">
            <a:avLst/>
          </a:prstGeom>
        </p:spPr>
        <p:txBody>
          <a:bodyPr/>
          <a:lstStyle>
            <a:lvl1pPr algn="r">
              <a:defRPr sz="1050" b="1">
                <a:solidFill>
                  <a:schemeClr val="bg1"/>
                </a:solidFill>
                <a:latin typeface="Arial" panose="020B0604020202020204" pitchFamily="34" charset="0"/>
                <a:cs typeface="Arial" panose="020B0604020202020204" pitchFamily="34" charset="0"/>
              </a:defRPr>
            </a:lvl1pPr>
          </a:lstStyle>
          <a:p>
            <a:fld id="{79E9BDE4-0FE9-45AC-9018-D06CCE4FC0B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94358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028950" y="4957278"/>
            <a:ext cx="3086100" cy="273844"/>
          </a:xfrm>
          <a:prstGeom prst="rect">
            <a:avLst/>
          </a:prstGeom>
        </p:spPr>
        <p:txBody>
          <a:bodyPr/>
          <a:lstStyle/>
          <a:p>
            <a:endParaRPr lang="en-US" dirty="0">
              <a:solidFill>
                <a:prstClr val="black"/>
              </a:solidFill>
            </a:endParaRPr>
          </a:p>
        </p:txBody>
      </p:sp>
      <p:sp>
        <p:nvSpPr>
          <p:cNvPr id="7" name="Rectangle 6"/>
          <p:cNvSpPr/>
          <p:nvPr userDrawn="1"/>
        </p:nvSpPr>
        <p:spPr>
          <a:xfrm>
            <a:off x="0" y="4849377"/>
            <a:ext cx="9144000" cy="3784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Rectangle 7"/>
          <p:cNvSpPr/>
          <p:nvPr userDrawn="1"/>
        </p:nvSpPr>
        <p:spPr>
          <a:xfrm>
            <a:off x="1512604" y="802536"/>
            <a:ext cx="6106538" cy="3706238"/>
          </a:xfrm>
          <a:prstGeom prst="rect">
            <a:avLst/>
          </a:prstGeom>
          <a:solidFill>
            <a:schemeClr val="bg1"/>
          </a:solidFill>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0" y="136464"/>
            <a:ext cx="9144000" cy="397318"/>
          </a:xfrm>
        </p:spPr>
        <p:txBody>
          <a:bodyPr>
            <a:noAutofit/>
          </a:bodyPr>
          <a:lstStyle>
            <a:lvl1pPr algn="ctr">
              <a:defRPr sz="3000">
                <a:solidFill>
                  <a:srgbClr val="0070C0"/>
                </a:solidFill>
                <a:latin typeface="Arial Black" panose="020B0A04020102020204" pitchFamily="34" charset="0"/>
              </a:defRPr>
            </a:lvl1pPr>
          </a:lstStyle>
          <a:p>
            <a:r>
              <a:rPr lang="en-US" dirty="0" smtClean="0"/>
              <a:t>Click to edit Master title style</a:t>
            </a:r>
            <a:endParaRPr lang="en-US" dirty="0"/>
          </a:p>
        </p:txBody>
      </p:sp>
      <p:sp>
        <p:nvSpPr>
          <p:cNvPr id="10" name="Content Placeholder 3"/>
          <p:cNvSpPr>
            <a:spLocks noGrp="1"/>
          </p:cNvSpPr>
          <p:nvPr>
            <p:ph sz="half" idx="2"/>
          </p:nvPr>
        </p:nvSpPr>
        <p:spPr>
          <a:xfrm>
            <a:off x="1741715" y="1020536"/>
            <a:ext cx="5704115" cy="3404507"/>
          </a:xfrm>
        </p:spPr>
        <p:txBody>
          <a:bodyPr/>
          <a:lstStyle>
            <a:lvl1pPr marL="171450" indent="-171450">
              <a:buClr>
                <a:srgbClr val="0070C0"/>
              </a:buClr>
              <a:buFont typeface="Arial" panose="020B0604020202020204" pitchFamily="34" charset="0"/>
              <a:buChar char="•"/>
              <a:defRPr sz="2100"/>
            </a:lvl1pPr>
            <a:lvl2pPr marL="514350" indent="-171450">
              <a:buClr>
                <a:srgbClr val="0070C0"/>
              </a:buClr>
              <a:buFont typeface="Arial" panose="020B0604020202020204" pitchFamily="34" charset="0"/>
              <a:buChar char="•"/>
              <a:defRPr sz="1800"/>
            </a:lvl2pPr>
            <a:lvl3pPr marL="857250" indent="-171450">
              <a:buClr>
                <a:srgbClr val="0070C0"/>
              </a:buClr>
              <a:buFont typeface="Arial" panose="020B0604020202020204" pitchFamily="34" charset="0"/>
              <a:buChar char="•"/>
              <a:defRPr/>
            </a:lvl3pPr>
            <a:lvl4pPr marL="1200150" indent="-171450">
              <a:buClr>
                <a:srgbClr val="0070C0"/>
              </a:buClr>
              <a:buFont typeface="Arial" panose="020B0604020202020204" pitchFamily="34" charset="0"/>
              <a:buChar char="•"/>
              <a:defRPr/>
            </a:lvl4pPr>
            <a:lvl5pPr marL="1543050" indent="-171450">
              <a:buClr>
                <a:srgbClr val="0070C0"/>
              </a:buClr>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9652" y="4882041"/>
            <a:ext cx="2057400" cy="273844"/>
          </a:xfrm>
          <a:prstGeom prst="rect">
            <a:avLst/>
          </a:prstGeom>
        </p:spPr>
        <p:txBody>
          <a:bodyPr/>
          <a:lstStyle>
            <a:lvl1pPr algn="r">
              <a:defRPr sz="1050" b="1">
                <a:solidFill>
                  <a:schemeClr val="bg1"/>
                </a:solidFill>
                <a:latin typeface="Arial" panose="020B0604020202020204" pitchFamily="34" charset="0"/>
                <a:cs typeface="Arial" panose="020B0604020202020204" pitchFamily="34" charset="0"/>
              </a:defRPr>
            </a:lvl1pPr>
          </a:lstStyle>
          <a:p>
            <a:fld id="{79E9BDE4-0FE9-45AC-9018-D06CCE4FC0B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4265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1129938"/>
            <a:ext cx="9144000" cy="879490"/>
          </a:xfrm>
        </p:spPr>
        <p:txBody>
          <a:bodyPr anchor="b">
            <a:normAutofit/>
          </a:bodyPr>
          <a:lstStyle>
            <a:lvl1pPr algn="ctr">
              <a:defRPr sz="3000">
                <a:solidFill>
                  <a:srgbClr val="0070C0"/>
                </a:solidFill>
                <a:latin typeface="Arial Black" panose="020B0A04020102020204" pitchFamily="34" charset="0"/>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a:xfrm>
            <a:off x="3028950" y="4918088"/>
            <a:ext cx="3086100" cy="273844"/>
          </a:xfrm>
          <a:prstGeom prst="rect">
            <a:avLst/>
          </a:prstGeom>
        </p:spPr>
        <p:txBody>
          <a:bodyPr/>
          <a:lstStyle/>
          <a:p>
            <a:endParaRPr lang="en-US" dirty="0">
              <a:solidFill>
                <a:prstClr val="black"/>
              </a:solidFill>
            </a:endParaRPr>
          </a:p>
        </p:txBody>
      </p:sp>
      <p:sp>
        <p:nvSpPr>
          <p:cNvPr id="8" name="Rectangle 7"/>
          <p:cNvSpPr/>
          <p:nvPr userDrawn="1"/>
        </p:nvSpPr>
        <p:spPr>
          <a:xfrm>
            <a:off x="0" y="4849377"/>
            <a:ext cx="9144000" cy="3784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6" name="Slide Number Placeholder 5"/>
          <p:cNvSpPr>
            <a:spLocks noGrp="1"/>
          </p:cNvSpPr>
          <p:nvPr>
            <p:ph type="sldNum" sz="quarter" idx="12"/>
          </p:nvPr>
        </p:nvSpPr>
        <p:spPr>
          <a:xfrm>
            <a:off x="7026186" y="4888572"/>
            <a:ext cx="2057400" cy="273844"/>
          </a:xfrm>
          <a:prstGeom prst="rect">
            <a:avLst/>
          </a:prstGeom>
        </p:spPr>
        <p:txBody>
          <a:bodyPr/>
          <a:lstStyle>
            <a:lvl1pPr algn="r">
              <a:defRPr sz="1050" b="1">
                <a:solidFill>
                  <a:schemeClr val="bg1"/>
                </a:solidFill>
                <a:latin typeface="Arial" panose="020B0604020202020204" pitchFamily="34" charset="0"/>
                <a:cs typeface="Arial" panose="020B0604020202020204" pitchFamily="34" charset="0"/>
              </a:defRPr>
            </a:lvl1pPr>
          </a:lstStyle>
          <a:p>
            <a:fld id="{79E9BDE4-0FE9-45AC-9018-D06CCE4FC0B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54691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719935" y="588512"/>
            <a:ext cx="7680896" cy="4482957"/>
          </a:xfrm>
          <a:prstGeom prst="rect">
            <a:avLst/>
          </a:prstGeom>
          <a:solidFill>
            <a:schemeClr val="bg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Rectangle 8"/>
          <p:cNvSpPr/>
          <p:nvPr userDrawn="1"/>
        </p:nvSpPr>
        <p:spPr>
          <a:xfrm>
            <a:off x="1087448" y="3777011"/>
            <a:ext cx="6969107" cy="1010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0" y="0"/>
            <a:ext cx="9144000" cy="754493"/>
          </a:xfrm>
        </p:spPr>
        <p:txBody>
          <a:bodyPr>
            <a:normAutofit/>
          </a:bodyPr>
          <a:lstStyle>
            <a:lvl1pPr algn="ctr">
              <a:defRPr sz="3000">
                <a:solidFill>
                  <a:srgbClr val="0070C0"/>
                </a:solidFill>
                <a:latin typeface="Arial Black" panose="020B0A04020102020204" pitchFamily="34"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1087448" y="943284"/>
            <a:ext cx="6969107" cy="2702903"/>
          </a:xfrm>
        </p:spPr>
        <p:txBody>
          <a:bodyPr>
            <a:normAutofit/>
          </a:bodyPr>
          <a:lstStyle>
            <a:lvl1pPr>
              <a:buClr>
                <a:srgbClr val="0070C0"/>
              </a:buClr>
              <a:defRPr sz="1800">
                <a:latin typeface="Arial" panose="020B0604020202020204" pitchFamily="34" charset="0"/>
                <a:cs typeface="Arial" panose="020B0604020202020204" pitchFamily="34" charset="0"/>
              </a:defRPr>
            </a:lvl1pPr>
          </a:lstStyle>
          <a:p>
            <a:pPr lvl="0"/>
            <a:r>
              <a:rPr lang="en-US" dirty="0" smtClean="0"/>
              <a:t>Click to edit Master text styles</a:t>
            </a:r>
          </a:p>
        </p:txBody>
      </p:sp>
      <p:sp>
        <p:nvSpPr>
          <p:cNvPr id="7" name="Slide Number Placeholder 6"/>
          <p:cNvSpPr>
            <a:spLocks noGrp="1"/>
          </p:cNvSpPr>
          <p:nvPr>
            <p:ph type="sldNum" sz="quarter" idx="12"/>
          </p:nvPr>
        </p:nvSpPr>
        <p:spPr>
          <a:xfrm>
            <a:off x="7004376" y="4879893"/>
            <a:ext cx="2057400" cy="273844"/>
          </a:xfrm>
          <a:prstGeom prst="rect">
            <a:avLst/>
          </a:prstGeom>
        </p:spPr>
        <p:txBody>
          <a:bodyPr/>
          <a:lstStyle>
            <a:lvl1pPr algn="r">
              <a:defRPr sz="1050" b="1">
                <a:solidFill>
                  <a:schemeClr val="accent1">
                    <a:lumMod val="50000"/>
                  </a:schemeClr>
                </a:solidFill>
                <a:latin typeface="Arial" panose="020B0604020202020204" pitchFamily="34" charset="0"/>
                <a:cs typeface="Arial" panose="020B0604020202020204" pitchFamily="34" charset="0"/>
              </a:defRPr>
            </a:lvl1pPr>
          </a:lstStyle>
          <a:p>
            <a:fld id="{79E9BDE4-0FE9-45AC-9018-D06CCE4FC0B7}" type="slidenum">
              <a:rPr lang="en-US" smtClean="0">
                <a:solidFill>
                  <a:srgbClr val="5B9BD5">
                    <a:lumMod val="50000"/>
                  </a:srgbClr>
                </a:solidFill>
              </a:rPr>
              <a:pPr/>
              <a:t>‹#›</a:t>
            </a:fld>
            <a:endParaRPr lang="en-US" dirty="0">
              <a:solidFill>
                <a:srgbClr val="5B9BD5">
                  <a:lumMod val="50000"/>
                </a:srgbClr>
              </a:solidFill>
            </a:endParaRPr>
          </a:p>
        </p:txBody>
      </p:sp>
      <p:sp>
        <p:nvSpPr>
          <p:cNvPr id="5" name="Text Placeholder 4"/>
          <p:cNvSpPr>
            <a:spLocks noGrp="1"/>
          </p:cNvSpPr>
          <p:nvPr>
            <p:ph type="body" sz="quarter" idx="13" hasCustomPrompt="1"/>
          </p:nvPr>
        </p:nvSpPr>
        <p:spPr>
          <a:xfrm>
            <a:off x="1094283" y="4017601"/>
            <a:ext cx="6940446" cy="673894"/>
          </a:xfrm>
        </p:spPr>
        <p:txBody>
          <a:bodyPr/>
          <a:lstStyle>
            <a:lvl1pPr marL="0" indent="0" algn="ctr">
              <a:buFontTx/>
              <a:buNone/>
              <a:defRPr>
                <a:solidFill>
                  <a:srgbClr val="FFFFFF"/>
                </a:solidFill>
                <a:latin typeface="Arial Black" panose="020B0A04020102020204" pitchFamily="34" charset="0"/>
              </a:defRPr>
            </a:lvl1pPr>
          </a:lstStyle>
          <a:p>
            <a:pPr lvl="0"/>
            <a:r>
              <a:rPr lang="en-US" dirty="0" smtClean="0"/>
              <a:t>Click to edit banner text</a:t>
            </a:r>
          </a:p>
        </p:txBody>
      </p:sp>
    </p:spTree>
    <p:extLst>
      <p:ext uri="{BB962C8B-B14F-4D97-AF65-F5344CB8AC3E}">
        <p14:creationId xmlns:p14="http://schemas.microsoft.com/office/powerpoint/2010/main" val="2040157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594323" y="1"/>
            <a:ext cx="7942457" cy="5070021"/>
          </a:xfrm>
          <a:prstGeom prst="rect">
            <a:avLst/>
          </a:prstGeom>
          <a:gradFill flip="none" rotWithShape="1">
            <a:gsLst>
              <a:gs pos="0">
                <a:schemeClr val="accent1">
                  <a:lumMod val="20000"/>
                  <a:lumOff val="80000"/>
                </a:schemeClr>
              </a:gs>
              <a:gs pos="51000">
                <a:schemeClr val="bg1"/>
              </a:gs>
              <a:gs pos="100000">
                <a:schemeClr val="bg1"/>
              </a:gs>
            </a:gsLst>
            <a:lin ang="5400000" scaled="1"/>
            <a:tileRect/>
          </a:gra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0" y="73480"/>
            <a:ext cx="9144000" cy="562400"/>
          </a:xfrm>
        </p:spPr>
        <p:txBody>
          <a:bodyPr>
            <a:normAutofit/>
          </a:bodyPr>
          <a:lstStyle>
            <a:lvl1pPr algn="ctr">
              <a:defRPr sz="3000">
                <a:solidFill>
                  <a:srgbClr val="0070C0"/>
                </a:solidFill>
                <a:latin typeface="Arial Black" panose="020B0A04020102020204" pitchFamily="34" charset="0"/>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7018022" y="4888572"/>
            <a:ext cx="2057400" cy="273844"/>
          </a:xfrm>
          <a:prstGeom prst="rect">
            <a:avLst/>
          </a:prstGeom>
        </p:spPr>
        <p:txBody>
          <a:bodyPr/>
          <a:lstStyle>
            <a:lvl1pPr algn="r">
              <a:defRPr sz="1050" b="1">
                <a:solidFill>
                  <a:schemeClr val="accent1">
                    <a:lumMod val="50000"/>
                  </a:schemeClr>
                </a:solidFill>
                <a:latin typeface="Arial" panose="020B0604020202020204" pitchFamily="34" charset="0"/>
                <a:cs typeface="Arial" panose="020B0604020202020204" pitchFamily="34" charset="0"/>
              </a:defRPr>
            </a:lvl1pPr>
          </a:lstStyle>
          <a:p>
            <a:fld id="{79E9BDE4-0FE9-45AC-9018-D06CCE4FC0B7}" type="slidenum">
              <a:rPr lang="en-US" smtClean="0">
                <a:solidFill>
                  <a:srgbClr val="5B9BD5">
                    <a:lumMod val="50000"/>
                  </a:srgbClr>
                </a:solidFill>
              </a:rPr>
              <a:pPr/>
              <a:t>‹#›</a:t>
            </a:fld>
            <a:endParaRPr lang="en-US" dirty="0">
              <a:solidFill>
                <a:srgbClr val="5B9BD5">
                  <a:lumMod val="50000"/>
                </a:srgbClr>
              </a:solidFill>
            </a:endParaRPr>
          </a:p>
        </p:txBody>
      </p:sp>
      <p:sp>
        <p:nvSpPr>
          <p:cNvPr id="9" name="Picture Placeholder 2"/>
          <p:cNvSpPr>
            <a:spLocks noGrp="1"/>
          </p:cNvSpPr>
          <p:nvPr>
            <p:ph type="pic" idx="1" hasCustomPrompt="1"/>
          </p:nvPr>
        </p:nvSpPr>
        <p:spPr>
          <a:xfrm>
            <a:off x="796613" y="709357"/>
            <a:ext cx="7550774" cy="4229278"/>
          </a:xfrm>
        </p:spPr>
        <p:txBody>
          <a:bodyPr>
            <a:normAutofit/>
          </a:bodyPr>
          <a:lstStyle>
            <a:lvl1pPr marL="0" indent="0">
              <a:buNone/>
              <a:defRPr sz="10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Picture or large body text</a:t>
            </a:r>
            <a:endParaRPr lang="en-US" dirty="0"/>
          </a:p>
        </p:txBody>
      </p:sp>
    </p:spTree>
    <p:extLst>
      <p:ext uri="{BB962C8B-B14F-4D97-AF65-F5344CB8AC3E}">
        <p14:creationId xmlns:p14="http://schemas.microsoft.com/office/powerpoint/2010/main" val="2835622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028950" y="4918088"/>
            <a:ext cx="3086100" cy="273844"/>
          </a:xfrm>
          <a:prstGeom prst="rect">
            <a:avLst/>
          </a:prstGeom>
        </p:spPr>
        <p:txBody>
          <a:bodyPr/>
          <a:lstStyle/>
          <a:p>
            <a:endParaRPr lang="en-US" dirty="0">
              <a:solidFill>
                <a:prstClr val="black"/>
              </a:solidFill>
            </a:endParaRPr>
          </a:p>
        </p:txBody>
      </p:sp>
      <p:sp>
        <p:nvSpPr>
          <p:cNvPr id="5" name="Rectangle 4"/>
          <p:cNvSpPr/>
          <p:nvPr userDrawn="1"/>
        </p:nvSpPr>
        <p:spPr>
          <a:xfrm>
            <a:off x="0" y="4849377"/>
            <a:ext cx="9144000" cy="3784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7" name="Picture Placeholder 2"/>
          <p:cNvSpPr>
            <a:spLocks noGrp="1"/>
          </p:cNvSpPr>
          <p:nvPr>
            <p:ph type="pic" idx="1"/>
          </p:nvPr>
        </p:nvSpPr>
        <p:spPr>
          <a:xfrm>
            <a:off x="352255" y="160906"/>
            <a:ext cx="8481502" cy="4623026"/>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Slide Number Placeholder 3"/>
          <p:cNvSpPr>
            <a:spLocks noGrp="1"/>
          </p:cNvSpPr>
          <p:nvPr>
            <p:ph type="sldNum" sz="quarter" idx="12"/>
          </p:nvPr>
        </p:nvSpPr>
        <p:spPr>
          <a:xfrm>
            <a:off x="7026186" y="4888572"/>
            <a:ext cx="2057400" cy="273844"/>
          </a:xfrm>
          <a:prstGeom prst="rect">
            <a:avLst/>
          </a:prstGeom>
        </p:spPr>
        <p:txBody>
          <a:bodyPr/>
          <a:lstStyle>
            <a:lvl1pPr algn="r">
              <a:defRPr sz="1050" b="1">
                <a:solidFill>
                  <a:schemeClr val="bg1"/>
                </a:solidFill>
                <a:latin typeface="Arial" panose="020B0604020202020204" pitchFamily="34" charset="0"/>
                <a:cs typeface="Arial" panose="020B0604020202020204" pitchFamily="34" charset="0"/>
              </a:defRPr>
            </a:lvl1pPr>
          </a:lstStyle>
          <a:p>
            <a:fld id="{79E9BDE4-0FE9-45AC-9018-D06CCE4FC0B7}"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5169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740569"/>
            <a:ext cx="2949178" cy="802481"/>
          </a:xfrm>
        </p:spPr>
        <p:txBody>
          <a:bodyPr anchor="b"/>
          <a:lstStyle>
            <a:lvl1pPr>
              <a:defRPr sz="2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Click to edit Master text styles</a:t>
            </a:r>
          </a:p>
        </p:txBody>
      </p:sp>
      <p:sp>
        <p:nvSpPr>
          <p:cNvPr id="6" name="Footer Placeholder 5"/>
          <p:cNvSpPr>
            <a:spLocks noGrp="1"/>
          </p:cNvSpPr>
          <p:nvPr>
            <p:ph type="ftr" sz="quarter" idx="11"/>
          </p:nvPr>
        </p:nvSpPr>
        <p:spPr>
          <a:xfrm>
            <a:off x="3028950" y="4918088"/>
            <a:ext cx="3086100" cy="273844"/>
          </a:xfrm>
          <a:prstGeom prst="rect">
            <a:avLst/>
          </a:prstGeom>
        </p:spPr>
        <p:txBody>
          <a:bodyPr/>
          <a:lstStyle/>
          <a:p>
            <a:endParaRPr lang="en-US" dirty="0">
              <a:solidFill>
                <a:prstClr val="black"/>
              </a:solidFill>
            </a:endParaRPr>
          </a:p>
        </p:txBody>
      </p:sp>
      <p:sp>
        <p:nvSpPr>
          <p:cNvPr id="8" name="Rectangle 7"/>
          <p:cNvSpPr/>
          <p:nvPr userDrawn="1"/>
        </p:nvSpPr>
        <p:spPr>
          <a:xfrm>
            <a:off x="0" y="4849377"/>
            <a:ext cx="9144000" cy="37848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7" name="Slide Number Placeholder 6"/>
          <p:cNvSpPr>
            <a:spLocks noGrp="1"/>
          </p:cNvSpPr>
          <p:nvPr>
            <p:ph type="sldNum" sz="quarter" idx="12"/>
          </p:nvPr>
        </p:nvSpPr>
        <p:spPr>
          <a:xfrm>
            <a:off x="6993528" y="4888572"/>
            <a:ext cx="2057400" cy="273844"/>
          </a:xfrm>
          <a:prstGeom prst="rect">
            <a:avLst/>
          </a:prstGeom>
        </p:spPr>
        <p:txBody>
          <a:bodyPr/>
          <a:lstStyle>
            <a:lvl1pPr algn="r">
              <a:defRPr sz="1050" b="1">
                <a:solidFill>
                  <a:schemeClr val="bg1"/>
                </a:solidFill>
                <a:latin typeface="Arial" panose="020B0604020202020204" pitchFamily="34" charset="0"/>
                <a:cs typeface="Arial" panose="020B0604020202020204" pitchFamily="34" charset="0"/>
              </a:defRPr>
            </a:lvl1pPr>
          </a:lstStyle>
          <a:p>
            <a:fld id="{79E9BDE4-0FE9-45AC-9018-D06CCE4FC0B7}" type="slidenum">
              <a:rPr lang="en-US" smtClean="0">
                <a:solidFill>
                  <a:prstClr val="white"/>
                </a:solidFill>
              </a:rPr>
              <a:pPr/>
              <a:t>‹#›</a:t>
            </a:fld>
            <a:endParaRPr lang="en-US" dirty="0">
              <a:solidFill>
                <a:prstClr val="white"/>
              </a:solidFill>
            </a:endParaRPr>
          </a:p>
        </p:txBody>
      </p:sp>
      <p:sp>
        <p:nvSpPr>
          <p:cNvPr id="9" name="Text Placeholder 8"/>
          <p:cNvSpPr>
            <a:spLocks noGrp="1"/>
          </p:cNvSpPr>
          <p:nvPr>
            <p:ph type="body" sz="quarter" idx="13"/>
          </p:nvPr>
        </p:nvSpPr>
        <p:spPr>
          <a:xfrm>
            <a:off x="1" y="103585"/>
            <a:ext cx="9144000" cy="454819"/>
          </a:xfrm>
        </p:spPr>
        <p:txBody>
          <a:bodyPr>
            <a:noAutofit/>
          </a:bodyPr>
          <a:lstStyle>
            <a:lvl1pPr marL="0" indent="0" algn="ctr">
              <a:buNone/>
              <a:defRPr sz="3000">
                <a:solidFill>
                  <a:srgbClr val="0070C0"/>
                </a:solidFill>
                <a:latin typeface="Arial Black" panose="020B0A04020102020204" pitchFamily="34" charset="0"/>
              </a:defRPr>
            </a:lvl1pPr>
            <a:lvl2pPr marL="342900" indent="0">
              <a:buNone/>
              <a:defRPr/>
            </a:lvl2pPr>
          </a:lstStyle>
          <a:p>
            <a:pPr lvl="0"/>
            <a:r>
              <a:rPr lang="en-US" dirty="0" smtClean="0"/>
              <a:t>Click to edit Master text styles</a:t>
            </a:r>
          </a:p>
        </p:txBody>
      </p:sp>
    </p:spTree>
    <p:extLst>
      <p:ext uri="{BB962C8B-B14F-4D97-AF65-F5344CB8AC3E}">
        <p14:creationId xmlns:p14="http://schemas.microsoft.com/office/powerpoint/2010/main" val="1213556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FBDB374-73CA-4705-BF9D-1FFC2F723BA4}" type="datetime1">
              <a:rPr lang="tr-TR" smtClean="0">
                <a:solidFill>
                  <a:prstClr val="black">
                    <a:tint val="75000"/>
                  </a:prstClr>
                </a:solidFill>
              </a:rPr>
              <a:pPr/>
              <a:t>22.02.2018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51014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7061768" y="4888572"/>
            <a:ext cx="2057400" cy="273844"/>
          </a:xfrm>
          <a:prstGeom prst="rect">
            <a:avLst/>
          </a:prstGeom>
        </p:spPr>
        <p:txBody>
          <a:bodyPr/>
          <a:lstStyle>
            <a:lvl1pPr algn="r">
              <a:defRPr b="1">
                <a:solidFill>
                  <a:schemeClr val="accent1">
                    <a:lumMod val="50000"/>
                  </a:schemeClr>
                </a:solidFill>
              </a:defRPr>
            </a:lvl1pPr>
          </a:lstStyle>
          <a:p>
            <a:fld id="{79E9BDE4-0FE9-45AC-9018-D06CCE4FC0B7}" type="slidenum">
              <a:rPr lang="en-US" smtClean="0">
                <a:solidFill>
                  <a:srgbClr val="5B9BD5">
                    <a:lumMod val="50000"/>
                  </a:srgbClr>
                </a:solidFill>
              </a:rPr>
              <a:pPr/>
              <a:t>‹#›</a:t>
            </a:fld>
            <a:endParaRPr lang="en-US" dirty="0">
              <a:solidFill>
                <a:srgbClr val="5B9BD5">
                  <a:lumMod val="50000"/>
                </a:srgbClr>
              </a:solidFill>
            </a:endParaRPr>
          </a:p>
        </p:txBody>
      </p:sp>
    </p:spTree>
    <p:extLst>
      <p:ext uri="{BB962C8B-B14F-4D97-AF65-F5344CB8AC3E}">
        <p14:creationId xmlns:p14="http://schemas.microsoft.com/office/powerpoint/2010/main" val="790800251"/>
      </p:ext>
    </p:extLst>
  </p:cSld>
  <p:clrMapOvr>
    <a:masterClrMapping/>
  </p:clrMapOvr>
  <mc:AlternateContent xmlns:mc="http://schemas.openxmlformats.org/markup-compatibility/2006" xmlns:p14="http://schemas.microsoft.com/office/powerpoint/2010/main">
    <mc:Choice Requires="p14">
      <p:transition spd="slow" p14:dur="3000">
        <p:push dir="u"/>
      </p:transition>
    </mc:Choice>
    <mc:Fallback xmlns="">
      <p:transition spd="slow">
        <p:push dir="u"/>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2E9DB50-D82F-4036-80A2-F1EA0EBAE860}" type="datetime1">
              <a:rPr lang="tr-TR" smtClean="0">
                <a:solidFill>
                  <a:prstClr val="black">
                    <a:tint val="75000"/>
                  </a:prstClr>
                </a:solidFill>
              </a:rPr>
              <a:pPr/>
              <a:t>22.02.2018</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9092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29D581D7-1D2D-41D0-9736-BF2EBC2C99E4}" type="datetime1">
              <a:rPr lang="tr-TR" smtClean="0">
                <a:solidFill>
                  <a:prstClr val="black">
                    <a:tint val="75000"/>
                  </a:prstClr>
                </a:solidFill>
              </a:rPr>
              <a:pPr/>
              <a:t>22.02.2018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5625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87C967D4-6DB0-4A72-9224-256098DCA0D7}" type="datetime1">
              <a:rPr lang="tr-TR" smtClean="0">
                <a:solidFill>
                  <a:prstClr val="black">
                    <a:tint val="75000"/>
                  </a:prstClr>
                </a:solidFill>
              </a:rPr>
              <a:pPr/>
              <a:t>22.02.2018</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74057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304F58F-7053-413B-A4F9-15B6BA6CA3AD}" type="datetime1">
              <a:rPr lang="tr-TR" smtClean="0">
                <a:solidFill>
                  <a:prstClr val="black">
                    <a:tint val="75000"/>
                  </a:prstClr>
                </a:solidFill>
              </a:rPr>
              <a:pPr/>
              <a:t>22.02.2018</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55235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E2B6DFD-8E38-44E1-85A9-F8BA902C4FDE}" type="datetime1">
              <a:rPr lang="tr-TR" smtClean="0">
                <a:solidFill>
                  <a:prstClr val="black">
                    <a:tint val="75000"/>
                  </a:prstClr>
                </a:solidFill>
              </a:rPr>
              <a:pPr/>
              <a:t>22.02.2018</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988480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7"/>
            <a:ext cx="3008313" cy="871538"/>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8AD988A4-BC27-46B2-8642-6172C0E43F37}" type="datetime1">
              <a:rPr lang="tr-TR" smtClean="0">
                <a:solidFill>
                  <a:prstClr val="black">
                    <a:tint val="75000"/>
                  </a:prstClr>
                </a:solidFill>
              </a:rPr>
              <a:pPr/>
              <a:t>22.02.2018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69961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0"/>
            <a:ext cx="5486400" cy="425054"/>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BF9C2D76-AFE1-4621-AC3B-59CFCB9DC561}" type="datetime1">
              <a:rPr lang="tr-TR" smtClean="0">
                <a:solidFill>
                  <a:prstClr val="black">
                    <a:tint val="75000"/>
                  </a:prstClr>
                </a:solidFill>
              </a:rPr>
              <a:pPr/>
              <a:t>22.02.2018</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5180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98A003B-C682-4DB9-91D9-BDB1B3A55DA7}" type="datetime1">
              <a:rPr lang="tr-TR" smtClean="0">
                <a:solidFill>
                  <a:prstClr val="black">
                    <a:tint val="75000"/>
                  </a:prstClr>
                </a:solidFill>
              </a:rPr>
              <a:pPr/>
              <a:t>22.02.2018</a:t>
            </a:fld>
            <a:endParaRPr lang="tr-TR">
              <a:solidFill>
                <a:prstClr val="black">
                  <a:tint val="75000"/>
                </a:prstClr>
              </a:solidFill>
            </a:endParaRPr>
          </a:p>
        </p:txBody>
      </p:sp>
      <p:sp>
        <p:nvSpPr>
          <p:cNvPr id="5" name="4 Altbilgi Yer Tutucusu"/>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0646457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7.png"/><Relationship Id="rId7" Type="http://schemas.openxmlformats.org/officeDocument/2006/relationships/diagramQuickStyle" Target="../diagrams/quickStyle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6.png"/><Relationship Id="rId9" Type="http://schemas.microsoft.com/office/2007/relationships/diagramDrawing" Target="../diagrams/drawing7.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17.xml"/><Relationship Id="rId16" Type="http://schemas.openxmlformats.org/officeDocument/2006/relationships/diagramColors" Target="../diagrams/colors11.xml"/><Relationship Id="rId1" Type="http://schemas.openxmlformats.org/officeDocument/2006/relationships/slideLayout" Target="../slideLayouts/slideLayout2.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7.png"/><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6.png"/><Relationship Id="rId9" Type="http://schemas.microsoft.com/office/2007/relationships/diagramDrawing" Target="../diagrams/drawin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8"/>
          <p:cNvSpPr txBox="1">
            <a:spLocks noChangeArrowheads="1"/>
          </p:cNvSpPr>
          <p:nvPr/>
        </p:nvSpPr>
        <p:spPr bwMode="auto">
          <a:xfrm>
            <a:off x="1572142" y="4195149"/>
            <a:ext cx="6357387" cy="948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algn="ctr" eaLnBrk="0" fontAlgn="base" hangingPunct="0">
              <a:spcBef>
                <a:spcPct val="0"/>
              </a:spcBef>
              <a:spcAft>
                <a:spcPct val="0"/>
              </a:spcAft>
            </a:pPr>
            <a:r>
              <a:rPr lang="tr-TR" altLang="tr-TR" sz="2400" b="1" dirty="0">
                <a:latin typeface="Times New Roman" panose="02020603050405020304" pitchFamily="18" charset="0"/>
                <a:cs typeface="Times New Roman" panose="02020603050405020304" pitchFamily="18" charset="0"/>
              </a:rPr>
              <a:t>ÖLÇME DEĞERLENDİRME VE SINAV HİZMETLERİ GENEL MÜDÜRLÜĞÜ</a:t>
            </a:r>
            <a:endParaRPr lang="tr-TR" altLang="tr-TR" sz="4500" b="1" dirty="0">
              <a:latin typeface="Times New Roman" panose="02020603050405020304" pitchFamily="18" charset="0"/>
              <a:cs typeface="Times New Roman" panose="02020603050405020304" pitchFamily="18" charset="0"/>
            </a:endParaRPr>
          </a:p>
        </p:txBody>
      </p:sp>
      <p:pic>
        <p:nvPicPr>
          <p:cNvPr id="9" name="Picture 8" descr="oecd pisa logo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385" y="3795887"/>
            <a:ext cx="936104" cy="1170509"/>
          </a:xfrm>
          <a:prstGeom prst="rect">
            <a:avLst/>
          </a:prstGeom>
          <a:noFill/>
          <a:extLst>
            <a:ext uri="{909E8E84-426E-40DD-AFC4-6F175D3DCCD1}">
              <a14:hiddenFill xmlns:a14="http://schemas.microsoft.com/office/drawing/2010/main">
                <a:solidFill>
                  <a:srgbClr val="FFFFFF"/>
                </a:solidFill>
              </a14:hiddenFill>
            </a:ext>
          </a:extLst>
        </p:spPr>
      </p:pic>
      <p:pic>
        <p:nvPicPr>
          <p:cNvPr id="10" name="Resim 9"/>
          <p:cNvPicPr>
            <a:picLocks noChangeAspect="1"/>
          </p:cNvPicPr>
          <p:nvPr/>
        </p:nvPicPr>
        <p:blipFill>
          <a:blip r:embed="rId4"/>
          <a:stretch>
            <a:fillRect/>
          </a:stretch>
        </p:blipFill>
        <p:spPr>
          <a:xfrm>
            <a:off x="323529" y="3867894"/>
            <a:ext cx="1208971" cy="1203598"/>
          </a:xfrm>
          <a:prstGeom prst="rect">
            <a:avLst/>
          </a:prstGeom>
        </p:spPr>
      </p:pic>
      <p:pic>
        <p:nvPicPr>
          <p:cNvPr id="2" name="Resim 1"/>
          <p:cNvPicPr>
            <a:picLocks noChangeAspect="1"/>
          </p:cNvPicPr>
          <p:nvPr/>
        </p:nvPicPr>
        <p:blipFill rotWithShape="1">
          <a:blip r:embed="rId5"/>
          <a:srcRect l="2782" r="10183"/>
          <a:stretch/>
        </p:blipFill>
        <p:spPr>
          <a:xfrm>
            <a:off x="176542" y="87741"/>
            <a:ext cx="8966770" cy="3565333"/>
          </a:xfrm>
          <a:prstGeom prst="rect">
            <a:avLst/>
          </a:prstGeom>
        </p:spPr>
      </p:pic>
      <p:sp>
        <p:nvSpPr>
          <p:cNvPr id="8" name="Dikdörtgen 7"/>
          <p:cNvSpPr/>
          <p:nvPr/>
        </p:nvSpPr>
        <p:spPr>
          <a:xfrm>
            <a:off x="2933433" y="1401155"/>
            <a:ext cx="2986203" cy="1915909"/>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r-TR" sz="3000" b="1" dirty="0">
                <a:ln>
                  <a:solidFill>
                    <a:schemeClr val="tx1">
                      <a:lumMod val="85000"/>
                      <a:lumOff val="15000"/>
                    </a:schemeClr>
                  </a:solidFill>
                </a:ln>
                <a:solidFill>
                  <a:schemeClr val="accent3">
                    <a:lumMod val="75000"/>
                  </a:schemeClr>
                </a:solidFill>
              </a:rPr>
              <a:t>ULUSLARARASI </a:t>
            </a:r>
          </a:p>
          <a:p>
            <a:pPr algn="ctr"/>
            <a:r>
              <a:rPr lang="tr-TR" sz="3000" b="1" dirty="0">
                <a:ln>
                  <a:solidFill>
                    <a:schemeClr val="tx1">
                      <a:lumMod val="85000"/>
                      <a:lumOff val="15000"/>
                    </a:schemeClr>
                  </a:solidFill>
                </a:ln>
                <a:solidFill>
                  <a:schemeClr val="accent3">
                    <a:lumMod val="75000"/>
                  </a:schemeClr>
                </a:solidFill>
              </a:rPr>
              <a:t>ÖĞRENCİ </a:t>
            </a:r>
          </a:p>
          <a:p>
            <a:pPr algn="ctr"/>
            <a:r>
              <a:rPr lang="tr-TR" sz="3000" b="1" dirty="0">
                <a:ln>
                  <a:solidFill>
                    <a:schemeClr val="tx1">
                      <a:lumMod val="85000"/>
                      <a:lumOff val="15000"/>
                    </a:schemeClr>
                  </a:solidFill>
                </a:ln>
                <a:solidFill>
                  <a:schemeClr val="accent3">
                    <a:lumMod val="75000"/>
                  </a:schemeClr>
                </a:solidFill>
              </a:rPr>
              <a:t>DEĞERLENDİRME </a:t>
            </a:r>
          </a:p>
          <a:p>
            <a:pPr algn="ctr"/>
            <a:r>
              <a:rPr lang="tr-TR" sz="3000" b="1" dirty="0" smtClean="0">
                <a:ln>
                  <a:solidFill>
                    <a:schemeClr val="tx1">
                      <a:lumMod val="85000"/>
                      <a:lumOff val="15000"/>
                    </a:schemeClr>
                  </a:solidFill>
                </a:ln>
                <a:solidFill>
                  <a:schemeClr val="accent3">
                    <a:lumMod val="75000"/>
                  </a:schemeClr>
                </a:solidFill>
              </a:rPr>
              <a:t>PROGRAMI</a:t>
            </a:r>
            <a:endParaRPr lang="tr-TR" sz="3000" b="1" dirty="0">
              <a:ln>
                <a:solidFill>
                  <a:schemeClr val="tx1">
                    <a:lumMod val="85000"/>
                    <a:lumOff val="15000"/>
                  </a:schemeClr>
                </a:solidFill>
              </a:ln>
              <a:solidFill>
                <a:schemeClr val="accent3">
                  <a:lumMod val="75000"/>
                </a:schemeClr>
              </a:solidFill>
            </a:endParaRPr>
          </a:p>
        </p:txBody>
      </p:sp>
    </p:spTree>
    <p:extLst>
      <p:ext uri="{BB962C8B-B14F-4D97-AF65-F5344CB8AC3E}">
        <p14:creationId xmlns:p14="http://schemas.microsoft.com/office/powerpoint/2010/main" val="2834864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1547664" y="483518"/>
            <a:ext cx="7776864" cy="584775"/>
          </a:xfrm>
          <a:prstGeom prst="rect">
            <a:avLst/>
          </a:prstGeom>
          <a:noFill/>
        </p:spPr>
        <p:txBody>
          <a:bodyPr wrap="square" rtlCol="0">
            <a:spAutoFit/>
          </a:bodyPr>
          <a:lstStyle/>
          <a:p>
            <a:r>
              <a:rPr lang="tr-TR" sz="3200" dirty="0"/>
              <a:t>Kullanılan Soru Türleri</a:t>
            </a:r>
          </a:p>
        </p:txBody>
      </p:sp>
      <p:sp>
        <p:nvSpPr>
          <p:cNvPr id="10" name="Metin kutusu 9"/>
          <p:cNvSpPr txBox="1"/>
          <p:nvPr/>
        </p:nvSpPr>
        <p:spPr>
          <a:xfrm>
            <a:off x="899592" y="1347614"/>
            <a:ext cx="7992888" cy="4401205"/>
          </a:xfrm>
          <a:prstGeom prst="rect">
            <a:avLst/>
          </a:prstGeom>
          <a:noFill/>
        </p:spPr>
        <p:txBody>
          <a:bodyPr wrap="square" rtlCol="0">
            <a:spAutoFit/>
          </a:bodyPr>
          <a:lstStyle/>
          <a:p>
            <a:r>
              <a:rPr lang="tr-TR" sz="2000" dirty="0"/>
              <a:t>Sorular, değerlendirme ünitelerinden (senaryolardan) oluşmaktadır. Bir ünitede metinler, şekiller, tablolar ve/veya grafiklerden oluşan ortak bir madde kökü ile ardından gelen metnin, şeklin, tablonun ya da grafiğin farklı yönleri ile ilgili maddeler bulunmaktadır. </a:t>
            </a:r>
            <a:endParaRPr lang="tr-TR" sz="2000" dirty="0" smtClean="0"/>
          </a:p>
          <a:p>
            <a:endParaRPr lang="tr-TR" sz="2000" dirty="0" smtClean="0"/>
          </a:p>
          <a:p>
            <a:pPr marL="800100" lvl="1" indent="-342900">
              <a:buFont typeface="Arial" panose="020B0604020202020204" pitchFamily="34" charset="0"/>
              <a:buChar char="•"/>
            </a:pPr>
            <a:r>
              <a:rPr lang="tr-TR" sz="2000" dirty="0" smtClean="0"/>
              <a:t>4 veya 5 seçenekli çoktan </a:t>
            </a:r>
          </a:p>
          <a:p>
            <a:pPr lvl="1"/>
            <a:r>
              <a:rPr lang="tr-TR" sz="2000" dirty="0"/>
              <a:t> </a:t>
            </a:r>
            <a:r>
              <a:rPr lang="tr-TR" sz="2000" dirty="0" smtClean="0"/>
              <a:t>     seçmeli sorular</a:t>
            </a:r>
          </a:p>
          <a:p>
            <a:pPr marL="800100" lvl="1" indent="-342900">
              <a:buFont typeface="Arial" panose="020B0604020202020204" pitchFamily="34" charset="0"/>
              <a:buChar char="•"/>
            </a:pPr>
            <a:r>
              <a:rPr lang="tr-TR" sz="2000" dirty="0" smtClean="0"/>
              <a:t>Cümle tamamlama</a:t>
            </a:r>
          </a:p>
          <a:p>
            <a:pPr marL="800100" lvl="1" indent="-342900">
              <a:buFont typeface="Arial" panose="020B0604020202020204" pitchFamily="34" charset="0"/>
              <a:buChar char="•"/>
            </a:pPr>
            <a:r>
              <a:rPr lang="tr-TR" sz="2000" dirty="0" smtClean="0"/>
              <a:t>Tablo doldurma</a:t>
            </a:r>
          </a:p>
          <a:p>
            <a:pPr marL="800100" lvl="1" indent="-342900">
              <a:buFont typeface="Arial" panose="020B0604020202020204" pitchFamily="34" charset="0"/>
              <a:buChar char="•"/>
            </a:pPr>
            <a:r>
              <a:rPr lang="tr-TR" sz="2000" dirty="0" smtClean="0"/>
              <a:t>Açık Uçlu sorular</a:t>
            </a:r>
          </a:p>
          <a:p>
            <a:pPr marL="800100" lvl="1" indent="-342900">
              <a:buFont typeface="Arial" panose="020B0604020202020204" pitchFamily="34" charset="0"/>
              <a:buChar char="•"/>
            </a:pPr>
            <a:r>
              <a:rPr lang="tr-TR" sz="2000" dirty="0" smtClean="0"/>
              <a:t>Sürükle –bırak soruları</a:t>
            </a:r>
          </a:p>
          <a:p>
            <a:pPr marL="800100" lvl="1" indent="-342900">
              <a:buFont typeface="Arial" panose="020B0604020202020204" pitchFamily="34" charset="0"/>
              <a:buChar char="•"/>
            </a:pPr>
            <a:endParaRPr lang="tr-TR" sz="2000" dirty="0" smtClean="0"/>
          </a:p>
          <a:p>
            <a:pPr marL="3086100" lvl="6" indent="-342900">
              <a:buFont typeface="Arial" panose="020B0604020202020204" pitchFamily="34" charset="0"/>
              <a:buChar char="•"/>
            </a:pPr>
            <a:endParaRPr lang="tr-TR" sz="2000" dirty="0"/>
          </a:p>
          <a:p>
            <a:pPr marL="3086100" lvl="6" indent="-342900">
              <a:buFont typeface="Arial" panose="020B0604020202020204" pitchFamily="34" charset="0"/>
              <a:buChar char="•"/>
            </a:pPr>
            <a:endParaRPr lang="tr-TR" sz="2000" dirty="0" smtClean="0"/>
          </a:p>
        </p:txBody>
      </p:sp>
      <p:sp>
        <p:nvSpPr>
          <p:cNvPr id="14" name="Slayt Numarası Yer Tutucusu 13"/>
          <p:cNvSpPr>
            <a:spLocks noGrp="1"/>
          </p:cNvSpPr>
          <p:nvPr>
            <p:ph type="sldNum" sz="quarter" idx="12"/>
          </p:nvPr>
        </p:nvSpPr>
        <p:spPr/>
        <p:txBody>
          <a:bodyPr/>
          <a:lstStyle/>
          <a:p>
            <a:fld id="{F302176B-0E47-46AC-8F43-DAB4B8A37D06}" type="slidenum">
              <a:rPr lang="tr-TR" smtClean="0">
                <a:solidFill>
                  <a:srgbClr val="92278F"/>
                </a:solidFill>
              </a:rPr>
              <a:pPr/>
              <a:t>10</a:t>
            </a:fld>
            <a:endParaRPr lang="tr-TR">
              <a:solidFill>
                <a:srgbClr val="92278F"/>
              </a:solidFill>
            </a:endParaRPr>
          </a:p>
        </p:txBody>
      </p:sp>
      <p:grpSp>
        <p:nvGrpSpPr>
          <p:cNvPr id="5" name="Grup 4"/>
          <p:cNvGrpSpPr/>
          <p:nvPr/>
        </p:nvGrpSpPr>
        <p:grpSpPr>
          <a:xfrm>
            <a:off x="251520" y="0"/>
            <a:ext cx="8625795" cy="1224137"/>
            <a:chOff x="251520" y="0"/>
            <a:chExt cx="8625795" cy="1224137"/>
          </a:xfrm>
        </p:grpSpPr>
        <p:pic>
          <p:nvPicPr>
            <p:cNvPr id="6" name="Resim 5"/>
            <p:cNvPicPr>
              <a:picLocks noChangeAspect="1"/>
            </p:cNvPicPr>
            <p:nvPr/>
          </p:nvPicPr>
          <p:blipFill>
            <a:blip r:embed="rId3"/>
            <a:stretch>
              <a:fillRect/>
            </a:stretch>
          </p:blipFill>
          <p:spPr>
            <a:xfrm>
              <a:off x="251520" y="20539"/>
              <a:ext cx="1208971" cy="1203598"/>
            </a:xfrm>
            <a:prstGeom prst="rect">
              <a:avLst/>
            </a:prstGeom>
          </p:spPr>
        </p:pic>
        <p:pic>
          <p:nvPicPr>
            <p:cNvPr id="7" name="Picture 8" descr="oecd pisa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Düz Bağlayıcı 7"/>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6" descr="PİSA oecd ile ilgili görsel sonuc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2715766"/>
            <a:ext cx="3600000" cy="207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026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gray">
          <a:xfrm>
            <a:off x="1619672" y="411510"/>
            <a:ext cx="7324547" cy="568485"/>
          </a:xfrm>
          <a:prstGeom prst="rect">
            <a:avLst/>
          </a:prstGeom>
        </p:spPr>
        <p:txBody>
          <a:bodyPr vert="horz" lIns="91440" tIns="45720" rIns="91440" bIns="45720" rtlCol="0" anchor="ctr">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tr-TR" sz="3200" dirty="0">
                <a:solidFill>
                  <a:schemeClr val="tx1"/>
                </a:solidFill>
                <a:latin typeface="+mn-lt"/>
                <a:ea typeface="+mn-ea"/>
                <a:cs typeface="+mn-cs"/>
              </a:rPr>
              <a:t>PISA </a:t>
            </a:r>
            <a:r>
              <a:rPr lang="tr-TR" sz="3200" dirty="0" smtClean="0">
                <a:solidFill>
                  <a:schemeClr val="tx1"/>
                </a:solidFill>
                <a:latin typeface="+mn-lt"/>
                <a:ea typeface="+mn-ea"/>
                <a:cs typeface="+mn-cs"/>
              </a:rPr>
              <a:t>Çalışma Planı</a:t>
            </a:r>
            <a:endParaRPr lang="tr-TR" sz="3200" dirty="0">
              <a:solidFill>
                <a:schemeClr val="tx1"/>
              </a:solidFill>
              <a:latin typeface="+mn-lt"/>
              <a:ea typeface="+mn-ea"/>
              <a:cs typeface="+mn-cs"/>
            </a:endParaRPr>
          </a:p>
        </p:txBody>
      </p:sp>
      <p:graphicFrame>
        <p:nvGraphicFramePr>
          <p:cNvPr id="8" name="Content Placeholder 5"/>
          <p:cNvGraphicFramePr>
            <a:graphicFrameLocks/>
          </p:cNvGraphicFramePr>
          <p:nvPr>
            <p:extLst>
              <p:ext uri="{D42A27DB-BD31-4B8C-83A1-F6EECF244321}">
                <p14:modId xmlns:p14="http://schemas.microsoft.com/office/powerpoint/2010/main" val="1145905404"/>
              </p:ext>
            </p:extLst>
          </p:nvPr>
        </p:nvGraphicFramePr>
        <p:xfrm>
          <a:off x="755576" y="1419622"/>
          <a:ext cx="7824115"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 3"/>
          <p:cNvGrpSpPr/>
          <p:nvPr/>
        </p:nvGrpSpPr>
        <p:grpSpPr>
          <a:xfrm>
            <a:off x="251520" y="0"/>
            <a:ext cx="8625795" cy="1224137"/>
            <a:chOff x="251520" y="0"/>
            <a:chExt cx="8625795" cy="1224137"/>
          </a:xfrm>
        </p:grpSpPr>
        <p:pic>
          <p:nvPicPr>
            <p:cNvPr id="5" name="Resim 4"/>
            <p:cNvPicPr>
              <a:picLocks noChangeAspect="1"/>
            </p:cNvPicPr>
            <p:nvPr/>
          </p:nvPicPr>
          <p:blipFill>
            <a:blip r:embed="rId8"/>
            <a:stretch>
              <a:fillRect/>
            </a:stretch>
          </p:blipFill>
          <p:spPr>
            <a:xfrm>
              <a:off x="251520" y="20539"/>
              <a:ext cx="1208971" cy="1203598"/>
            </a:xfrm>
            <a:prstGeom prst="rect">
              <a:avLst/>
            </a:prstGeom>
          </p:spPr>
        </p:pic>
        <p:pic>
          <p:nvPicPr>
            <p:cNvPr id="6" name="Picture 8" descr="oecd pisa logo ile ilgili görsel sonuc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Bağlayıcı 8"/>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7148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gray">
          <a:xfrm>
            <a:off x="1619672" y="411510"/>
            <a:ext cx="7324547" cy="568485"/>
          </a:xfrm>
          <a:prstGeom prst="rect">
            <a:avLst/>
          </a:prstGeom>
        </p:spPr>
        <p:txBody>
          <a:bodyPr vert="horz" lIns="91440" tIns="45720" rIns="91440" bIns="45720" rtlCol="0" anchor="ctr">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tr-TR" sz="3200" dirty="0" smtClean="0">
                <a:solidFill>
                  <a:schemeClr val="tx1"/>
                </a:solidFill>
                <a:latin typeface="+mn-lt"/>
                <a:ea typeface="+mn-ea"/>
                <a:cs typeface="+mn-cs"/>
              </a:rPr>
              <a:t>Çerçeve Programlar</a:t>
            </a:r>
            <a:endParaRPr lang="tr-TR" sz="3200" dirty="0">
              <a:solidFill>
                <a:schemeClr val="tx1"/>
              </a:solidFill>
              <a:latin typeface="+mn-lt"/>
              <a:ea typeface="+mn-ea"/>
              <a:cs typeface="+mn-cs"/>
            </a:endParaRPr>
          </a:p>
        </p:txBody>
      </p:sp>
      <p:grpSp>
        <p:nvGrpSpPr>
          <p:cNvPr id="4" name="Grup 3"/>
          <p:cNvGrpSpPr/>
          <p:nvPr/>
        </p:nvGrpSpPr>
        <p:grpSpPr>
          <a:xfrm>
            <a:off x="251520" y="0"/>
            <a:ext cx="8625795" cy="1224137"/>
            <a:chOff x="251520" y="0"/>
            <a:chExt cx="8625795" cy="1224137"/>
          </a:xfrm>
        </p:grpSpPr>
        <p:pic>
          <p:nvPicPr>
            <p:cNvPr id="5" name="Resim 4"/>
            <p:cNvPicPr>
              <a:picLocks noChangeAspect="1"/>
            </p:cNvPicPr>
            <p:nvPr/>
          </p:nvPicPr>
          <p:blipFill>
            <a:blip r:embed="rId3"/>
            <a:stretch>
              <a:fillRect/>
            </a:stretch>
          </p:blipFill>
          <p:spPr>
            <a:xfrm>
              <a:off x="251520" y="20539"/>
              <a:ext cx="1208971" cy="1203598"/>
            </a:xfrm>
            <a:prstGeom prst="rect">
              <a:avLst/>
            </a:prstGeom>
          </p:spPr>
        </p:pic>
        <p:pic>
          <p:nvPicPr>
            <p:cNvPr id="6" name="Picture 8" descr="oecd pisa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Bağlayıcı 8"/>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Metin kutusu 1"/>
          <p:cNvSpPr txBox="1"/>
          <p:nvPr/>
        </p:nvSpPr>
        <p:spPr>
          <a:xfrm>
            <a:off x="683568" y="1347614"/>
            <a:ext cx="8136904" cy="2126864"/>
          </a:xfrm>
          <a:prstGeom prst="rect">
            <a:avLst/>
          </a:prstGeom>
          <a:noFill/>
        </p:spPr>
        <p:txBody>
          <a:bodyPr wrap="square" rtlCol="0">
            <a:spAutoFit/>
          </a:bodyPr>
          <a:lstStyle/>
          <a:p>
            <a:pPr>
              <a:lnSpc>
                <a:spcPct val="150000"/>
              </a:lnSpc>
            </a:pPr>
            <a:r>
              <a:rPr lang="tr-TR" dirty="0"/>
              <a:t>PISA’nın her döngüsünde; matematik okuryazarlığı, fen okuryazarlığı ve okuma becerileri alanlarından biri ağırlıklı alan olarak belirlenmektedir. Bu durum, ağırlıklı olarak belirlenen alan ile ilgili oluşturulan değerlendirme çerçevesinde belirlenen boyutlar/alt boyutlar, içerik ve konu alanlarına ilişkin detaylı analiz yapılabilmesi amacıyla daha fazla sayıda sorunun uygulamada yer alması anlamına gelmektedir. </a:t>
            </a:r>
          </a:p>
        </p:txBody>
      </p:sp>
    </p:spTree>
    <p:extLst>
      <p:ext uri="{BB962C8B-B14F-4D97-AF65-F5344CB8AC3E}">
        <p14:creationId xmlns:p14="http://schemas.microsoft.com/office/powerpoint/2010/main" val="14882171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gray">
          <a:xfrm>
            <a:off x="1619672" y="411510"/>
            <a:ext cx="7324547" cy="568485"/>
          </a:xfrm>
          <a:prstGeom prst="rect">
            <a:avLst/>
          </a:prstGeom>
        </p:spPr>
        <p:txBody>
          <a:bodyPr vert="horz" lIns="91440" tIns="45720" rIns="91440" bIns="45720" rtlCol="0" anchor="ctr">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tr-TR" sz="3200" dirty="0" smtClean="0">
                <a:solidFill>
                  <a:schemeClr val="tx1"/>
                </a:solidFill>
                <a:latin typeface="+mn-lt"/>
                <a:ea typeface="+mn-ea"/>
                <a:cs typeface="+mn-cs"/>
              </a:rPr>
              <a:t>Çerçeve Programlar</a:t>
            </a:r>
            <a:endParaRPr lang="tr-TR" sz="3200" dirty="0">
              <a:solidFill>
                <a:schemeClr val="tx1"/>
              </a:solidFill>
              <a:latin typeface="+mn-lt"/>
              <a:ea typeface="+mn-ea"/>
              <a:cs typeface="+mn-cs"/>
            </a:endParaRPr>
          </a:p>
        </p:txBody>
      </p:sp>
      <p:grpSp>
        <p:nvGrpSpPr>
          <p:cNvPr id="4" name="Grup 3"/>
          <p:cNvGrpSpPr/>
          <p:nvPr/>
        </p:nvGrpSpPr>
        <p:grpSpPr>
          <a:xfrm>
            <a:off x="251520" y="0"/>
            <a:ext cx="8625795" cy="1224137"/>
            <a:chOff x="251520" y="0"/>
            <a:chExt cx="8625795" cy="1224137"/>
          </a:xfrm>
        </p:grpSpPr>
        <p:pic>
          <p:nvPicPr>
            <p:cNvPr id="5" name="Resim 4"/>
            <p:cNvPicPr>
              <a:picLocks noChangeAspect="1"/>
            </p:cNvPicPr>
            <p:nvPr/>
          </p:nvPicPr>
          <p:blipFill>
            <a:blip r:embed="rId3"/>
            <a:stretch>
              <a:fillRect/>
            </a:stretch>
          </p:blipFill>
          <p:spPr>
            <a:xfrm>
              <a:off x="251520" y="20539"/>
              <a:ext cx="1208971" cy="1203598"/>
            </a:xfrm>
            <a:prstGeom prst="rect">
              <a:avLst/>
            </a:prstGeom>
          </p:spPr>
        </p:pic>
        <p:pic>
          <p:nvPicPr>
            <p:cNvPr id="6" name="Picture 8" descr="oecd pisa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Bağlayıcı 8"/>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Metin kutusu 1"/>
          <p:cNvSpPr txBox="1"/>
          <p:nvPr/>
        </p:nvSpPr>
        <p:spPr>
          <a:xfrm>
            <a:off x="755576" y="1275606"/>
            <a:ext cx="8136904" cy="4247317"/>
          </a:xfrm>
          <a:prstGeom prst="rect">
            <a:avLst/>
          </a:prstGeom>
          <a:noFill/>
        </p:spPr>
        <p:txBody>
          <a:bodyPr wrap="square" rtlCol="0">
            <a:spAutoFit/>
          </a:bodyPr>
          <a:lstStyle/>
          <a:p>
            <a:pPr>
              <a:lnSpc>
                <a:spcPct val="150000"/>
              </a:lnSpc>
            </a:pPr>
            <a:r>
              <a:rPr lang="tr-TR" dirty="0" smtClean="0"/>
              <a:t>PISA’nın her bir döngüsünde süreç, ağırlıklı alana ilişkin mevcut çerçeve programın güncellenmesi ile başlar. Diğer alanlara ait önceden geliştirilen çerçeve programlar, herhangi bir değişiklik yapılmadan kullanılır. </a:t>
            </a:r>
          </a:p>
          <a:p>
            <a:pPr>
              <a:lnSpc>
                <a:spcPct val="150000"/>
              </a:lnSpc>
            </a:pPr>
            <a:r>
              <a:rPr lang="tr-TR" dirty="0" smtClean="0"/>
              <a:t>OECD tarafından belirlenen konsorsiyumda yürütücü kuruluş tarafından çerçeve program, dünyadaki değişimler ve gelişmelere uygun olarak güncellenir ve sonrasında ülkelere sunulur. </a:t>
            </a:r>
            <a:endParaRPr lang="tr-TR" dirty="0"/>
          </a:p>
          <a:p>
            <a:pPr>
              <a:lnSpc>
                <a:spcPct val="150000"/>
              </a:lnSpc>
            </a:pPr>
            <a:r>
              <a:rPr lang="tr-TR" dirty="0" smtClean="0"/>
              <a:t>Ülkeler yapılan değişikliklere karşı itirazlarını bildirebilirler. İtiraz edilen noktalara ilişkin bir sonuca ulaşıldıktan sonra çerçeve programa son hali verilir.</a:t>
            </a:r>
          </a:p>
          <a:p>
            <a:pPr>
              <a:lnSpc>
                <a:spcPct val="150000"/>
              </a:lnSpc>
            </a:pPr>
            <a:endParaRPr lang="tr-TR" dirty="0"/>
          </a:p>
          <a:p>
            <a:pPr>
              <a:lnSpc>
                <a:spcPct val="150000"/>
              </a:lnSpc>
            </a:pPr>
            <a:endParaRPr lang="tr-TR" dirty="0"/>
          </a:p>
        </p:txBody>
      </p:sp>
    </p:spTree>
    <p:extLst>
      <p:ext uri="{BB962C8B-B14F-4D97-AF65-F5344CB8AC3E}">
        <p14:creationId xmlns:p14="http://schemas.microsoft.com/office/powerpoint/2010/main" val="4182557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3"/>
          <p:cNvSpPr>
            <a:spLocks noGrp="1"/>
          </p:cNvSpPr>
          <p:nvPr>
            <p:ph type="title"/>
          </p:nvPr>
        </p:nvSpPr>
        <p:spPr>
          <a:xfrm>
            <a:off x="467544" y="411510"/>
            <a:ext cx="7272808" cy="792088"/>
          </a:xfrm>
        </p:spPr>
        <p:txBody>
          <a:bodyPr>
            <a:noAutofit/>
          </a:bodyPr>
          <a:lstStyle/>
          <a:p>
            <a:r>
              <a:rPr lang="tr-TR" sz="2800" dirty="0" smtClean="0">
                <a:solidFill>
                  <a:schemeClr val="tx1"/>
                </a:solidFill>
              </a:rPr>
              <a:t>Uygulama Sorularının Belirlenmesi</a:t>
            </a:r>
            <a:endParaRPr lang="tr-TR" sz="2800" dirty="0">
              <a:solidFill>
                <a:schemeClr val="tx1"/>
              </a:solidFill>
            </a:endParaRPr>
          </a:p>
        </p:txBody>
      </p:sp>
      <p:grpSp>
        <p:nvGrpSpPr>
          <p:cNvPr id="4" name="Grup 3"/>
          <p:cNvGrpSpPr/>
          <p:nvPr/>
        </p:nvGrpSpPr>
        <p:grpSpPr>
          <a:xfrm>
            <a:off x="251520" y="0"/>
            <a:ext cx="8625795" cy="1224137"/>
            <a:chOff x="251520" y="0"/>
            <a:chExt cx="8625795" cy="1224137"/>
          </a:xfrm>
        </p:grpSpPr>
        <p:pic>
          <p:nvPicPr>
            <p:cNvPr id="7" name="Resim 6"/>
            <p:cNvPicPr>
              <a:picLocks noChangeAspect="1"/>
            </p:cNvPicPr>
            <p:nvPr/>
          </p:nvPicPr>
          <p:blipFill>
            <a:blip r:embed="rId3"/>
            <a:stretch>
              <a:fillRect/>
            </a:stretch>
          </p:blipFill>
          <p:spPr>
            <a:xfrm>
              <a:off x="251520" y="20539"/>
              <a:ext cx="1208971" cy="1203598"/>
            </a:xfrm>
            <a:prstGeom prst="rect">
              <a:avLst/>
            </a:prstGeom>
          </p:spPr>
        </p:pic>
        <p:pic>
          <p:nvPicPr>
            <p:cNvPr id="8" name="Picture 8" descr="oecd pisa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Bağlayıcı 8"/>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 name="Diyagram 1"/>
          <p:cNvGraphicFramePr/>
          <p:nvPr>
            <p:extLst>
              <p:ext uri="{D42A27DB-BD31-4B8C-83A1-F6EECF244321}">
                <p14:modId xmlns:p14="http://schemas.microsoft.com/office/powerpoint/2010/main" val="2859592760"/>
              </p:ext>
            </p:extLst>
          </p:nvPr>
        </p:nvGraphicFramePr>
        <p:xfrm>
          <a:off x="179512" y="123478"/>
          <a:ext cx="8928992" cy="50200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6601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750"/>
                                  </p:stCondLst>
                                  <p:childTnLst>
                                    <p:animEffect transition="out" filter="fade">
                                      <p:cBhvr>
                                        <p:cTn id="6" dur="750"/>
                                        <p:tgtEl>
                                          <p:spTgt spid="4"/>
                                        </p:tgtEl>
                                      </p:cBhvr>
                                    </p:animEffect>
                                    <p:set>
                                      <p:cBhvr>
                                        <p:cTn id="7" dur="1" fill="hold">
                                          <p:stCondLst>
                                            <p:cond delay="749"/>
                                          </p:stCondLst>
                                        </p:cTn>
                                        <p:tgtEl>
                                          <p:spTgt spid="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250"/>
                                        <p:tgtEl>
                                          <p:spTgt spid="5"/>
                                        </p:tgtEl>
                                      </p:cBhvr>
                                    </p:animEffect>
                                    <p:set>
                                      <p:cBhvr>
                                        <p:cTn id="10" dur="1" fill="hold">
                                          <p:stCondLst>
                                            <p:cond delay="1249"/>
                                          </p:stCondLst>
                                        </p:cTn>
                                        <p:tgtEl>
                                          <p:spTgt spid="5"/>
                                        </p:tgtEl>
                                        <p:attrNameLst>
                                          <p:attrName>style.visibility</p:attrName>
                                        </p:attrNameLst>
                                      </p:cBhvr>
                                      <p:to>
                                        <p:strVal val="hidden"/>
                                      </p:to>
                                    </p:set>
                                  </p:childTnLst>
                                </p:cTn>
                              </p:par>
                            </p:childTnLst>
                          </p:cTn>
                        </p:par>
                        <p:par>
                          <p:cTn id="11" fill="hold">
                            <p:stCondLst>
                              <p:cond delay="15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van 1"/>
          <p:cNvSpPr txBox="1">
            <a:spLocks/>
          </p:cNvSpPr>
          <p:nvPr/>
        </p:nvSpPr>
        <p:spPr bwMode="gray">
          <a:xfrm>
            <a:off x="467544" y="483518"/>
            <a:ext cx="6571060" cy="530223"/>
          </a:xfrm>
          <a:prstGeom prst="rect">
            <a:avLst/>
          </a:prstGeom>
        </p:spPr>
        <p:txBody>
          <a:bodyPr vert="horz" lIns="91440" tIns="45720" rIns="91440" bIns="45720" rtlCol="0" anchor="ctr">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tr-TR" sz="2400" dirty="0">
                <a:solidFill>
                  <a:prstClr val="black"/>
                </a:solidFill>
                <a:latin typeface="+mn-lt"/>
              </a:rPr>
              <a:t>Soruları Uyarlama - Çeviri Süreci</a:t>
            </a:r>
          </a:p>
        </p:txBody>
      </p:sp>
      <p:graphicFrame>
        <p:nvGraphicFramePr>
          <p:cNvPr id="13" name="İçerik Yer Tutucusu 3"/>
          <p:cNvGraphicFramePr>
            <a:graphicFrameLocks/>
          </p:cNvGraphicFramePr>
          <p:nvPr>
            <p:extLst>
              <p:ext uri="{D42A27DB-BD31-4B8C-83A1-F6EECF244321}">
                <p14:modId xmlns:p14="http://schemas.microsoft.com/office/powerpoint/2010/main" val="1629238994"/>
              </p:ext>
            </p:extLst>
          </p:nvPr>
        </p:nvGraphicFramePr>
        <p:xfrm>
          <a:off x="971600" y="1275606"/>
          <a:ext cx="7776864"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 3"/>
          <p:cNvGrpSpPr/>
          <p:nvPr/>
        </p:nvGrpSpPr>
        <p:grpSpPr>
          <a:xfrm>
            <a:off x="251520" y="0"/>
            <a:ext cx="8625795" cy="1224137"/>
            <a:chOff x="251520" y="0"/>
            <a:chExt cx="8625795" cy="1224137"/>
          </a:xfrm>
        </p:grpSpPr>
        <p:pic>
          <p:nvPicPr>
            <p:cNvPr id="5" name="Resim 4"/>
            <p:cNvPicPr>
              <a:picLocks noChangeAspect="1"/>
            </p:cNvPicPr>
            <p:nvPr/>
          </p:nvPicPr>
          <p:blipFill>
            <a:blip r:embed="rId8"/>
            <a:stretch>
              <a:fillRect/>
            </a:stretch>
          </p:blipFill>
          <p:spPr>
            <a:xfrm>
              <a:off x="251520" y="20539"/>
              <a:ext cx="1208971" cy="1203598"/>
            </a:xfrm>
            <a:prstGeom prst="rect">
              <a:avLst/>
            </a:prstGeom>
          </p:spPr>
        </p:pic>
        <p:pic>
          <p:nvPicPr>
            <p:cNvPr id="6" name="Picture 8" descr="oecd pisa logo ile ilgili görsel sonuc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Düz Bağlayıcı 7"/>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6354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Group 142"/>
          <p:cNvGrpSpPr/>
          <p:nvPr/>
        </p:nvGrpSpPr>
        <p:grpSpPr>
          <a:xfrm>
            <a:off x="539552" y="555526"/>
            <a:ext cx="3960440" cy="3816424"/>
            <a:chOff x="522287" y="1028699"/>
            <a:chExt cx="4114801" cy="3365501"/>
          </a:xfrm>
        </p:grpSpPr>
        <p:sp>
          <p:nvSpPr>
            <p:cNvPr id="5" name="Rectangle 4"/>
            <p:cNvSpPr/>
            <p:nvPr/>
          </p:nvSpPr>
          <p:spPr>
            <a:xfrm>
              <a:off x="1893888" y="1943100"/>
              <a:ext cx="2743200" cy="838200"/>
            </a:xfrm>
            <a:prstGeom prst="rect">
              <a:avLst/>
            </a:prstGeom>
            <a:solidFill>
              <a:schemeClr val="accent1">
                <a:lumMod val="75000"/>
              </a:schemeClr>
            </a:solidFill>
            <a:ln cap="rnd"/>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tr-TR" sz="1350" b="1" dirty="0">
                  <a:solidFill>
                    <a:prstClr val="white"/>
                  </a:solidFill>
                </a:rPr>
                <a:t>Okuma Becerileri ve Fen Okuryazarlığı</a:t>
              </a:r>
              <a:endParaRPr lang="en-US" sz="1350" b="1" dirty="0">
                <a:solidFill>
                  <a:prstClr val="white"/>
                </a:solidFill>
              </a:endParaRPr>
            </a:p>
          </p:txBody>
        </p:sp>
        <p:sp>
          <p:nvSpPr>
            <p:cNvPr id="6" name="Rectangle 5"/>
            <p:cNvSpPr/>
            <p:nvPr/>
          </p:nvSpPr>
          <p:spPr>
            <a:xfrm>
              <a:off x="1893888" y="2857500"/>
              <a:ext cx="2743200" cy="787782"/>
            </a:xfrm>
            <a:prstGeom prst="rect">
              <a:avLst/>
            </a:prstGeom>
            <a:solidFill>
              <a:schemeClr val="accent1">
                <a:lumMod val="75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bIns="0" anchor="ctr"/>
            <a:lstStyle/>
            <a:p>
              <a:pPr algn="ctr">
                <a:defRPr/>
              </a:pPr>
              <a:r>
                <a:rPr lang="tr-TR" sz="1350" b="1" dirty="0">
                  <a:solidFill>
                    <a:prstClr val="white"/>
                  </a:solidFill>
                </a:rPr>
                <a:t>Okuma Becerileri ve Matematik Okuryazarlığı</a:t>
              </a:r>
              <a:endParaRPr lang="en-US" sz="1350" b="1" dirty="0">
                <a:solidFill>
                  <a:prstClr val="white"/>
                </a:solidFill>
              </a:endParaRPr>
            </a:p>
          </p:txBody>
        </p:sp>
        <p:sp>
          <p:nvSpPr>
            <p:cNvPr id="9" name="Rectangle 8"/>
            <p:cNvSpPr/>
            <p:nvPr/>
          </p:nvSpPr>
          <p:spPr>
            <a:xfrm>
              <a:off x="1873303" y="3767136"/>
              <a:ext cx="2743200" cy="627064"/>
            </a:xfrm>
            <a:prstGeom prst="rect">
              <a:avLst/>
            </a:prstGeom>
            <a:solidFill>
              <a:schemeClr val="bg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90000"/>
                </a:lnSpc>
                <a:defRPr/>
              </a:pPr>
              <a:r>
                <a:rPr lang="tr-TR" sz="1350" b="1" dirty="0">
                  <a:solidFill>
                    <a:prstClr val="white"/>
                  </a:solidFill>
                </a:rPr>
                <a:t>Okuma Becerileri, Fen ve Matematik Okuryazarlığı</a:t>
              </a:r>
              <a:endParaRPr lang="en-US" sz="1350" b="1" dirty="0">
                <a:solidFill>
                  <a:prstClr val="white"/>
                </a:solidFill>
              </a:endParaRPr>
            </a:p>
          </p:txBody>
        </p:sp>
        <p:cxnSp>
          <p:nvCxnSpPr>
            <p:cNvPr id="30" name="Shape 29"/>
            <p:cNvCxnSpPr>
              <a:stCxn id="142" idx="2"/>
              <a:endCxn id="5" idx="1"/>
            </p:cNvCxnSpPr>
            <p:nvPr/>
          </p:nvCxnSpPr>
          <p:spPr>
            <a:xfrm rot="16200000" flipH="1">
              <a:off x="1303337" y="1771648"/>
              <a:ext cx="571501" cy="609601"/>
            </a:xfrm>
            <a:prstGeom prst="bentConnector2">
              <a:avLst/>
            </a:prstGeom>
            <a:ln w="6032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7416" name="TextBox 32"/>
            <p:cNvSpPr txBox="1">
              <a:spLocks noChangeArrowheads="1"/>
            </p:cNvSpPr>
            <p:nvPr/>
          </p:nvSpPr>
          <p:spPr bwMode="auto">
            <a:xfrm>
              <a:off x="1257299" y="1964531"/>
              <a:ext cx="576783" cy="3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smtClean="0">
                  <a:solidFill>
                    <a:prstClr val="black"/>
                  </a:solidFill>
                </a:rPr>
                <a:t>P=0.</a:t>
              </a:r>
              <a:r>
                <a:rPr lang="tr-TR" sz="900" b="1" dirty="0" smtClean="0">
                  <a:solidFill>
                    <a:prstClr val="black"/>
                  </a:solidFill>
                </a:rPr>
                <a:t>46</a:t>
              </a:r>
              <a:endParaRPr lang="en-US" sz="900" b="1" dirty="0">
                <a:solidFill>
                  <a:prstClr val="black"/>
                </a:solidFill>
              </a:endParaRPr>
            </a:p>
          </p:txBody>
        </p:sp>
        <p:cxnSp>
          <p:nvCxnSpPr>
            <p:cNvPr id="47" name="Shape 46"/>
            <p:cNvCxnSpPr>
              <a:stCxn id="142" idx="2"/>
              <a:endCxn id="9" idx="1"/>
            </p:cNvCxnSpPr>
            <p:nvPr/>
          </p:nvCxnSpPr>
          <p:spPr>
            <a:xfrm rot="16200000" flipH="1">
              <a:off x="433809" y="2641175"/>
              <a:ext cx="2289970" cy="589016"/>
            </a:xfrm>
            <a:prstGeom prst="bentConnector2">
              <a:avLst/>
            </a:prstGeom>
            <a:ln w="28575">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7422" name="TextBox 49"/>
            <p:cNvSpPr txBox="1">
              <a:spLocks noChangeArrowheads="1"/>
            </p:cNvSpPr>
            <p:nvPr/>
          </p:nvSpPr>
          <p:spPr bwMode="auto">
            <a:xfrm>
              <a:off x="1257299" y="2857852"/>
              <a:ext cx="576783" cy="3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smtClean="0">
                  <a:solidFill>
                    <a:prstClr val="black"/>
                  </a:solidFill>
                </a:rPr>
                <a:t>P=0.</a:t>
              </a:r>
              <a:r>
                <a:rPr lang="tr-TR" sz="900" b="1" dirty="0" smtClean="0">
                  <a:solidFill>
                    <a:prstClr val="black"/>
                  </a:solidFill>
                </a:rPr>
                <a:t>46</a:t>
              </a:r>
              <a:endParaRPr lang="en-US" sz="900" b="1" dirty="0">
                <a:solidFill>
                  <a:prstClr val="black"/>
                </a:solidFill>
              </a:endParaRPr>
            </a:p>
          </p:txBody>
        </p:sp>
        <p:sp>
          <p:nvSpPr>
            <p:cNvPr id="17426" name="TextBox 53"/>
            <p:cNvSpPr txBox="1">
              <a:spLocks noChangeArrowheads="1"/>
            </p:cNvSpPr>
            <p:nvPr/>
          </p:nvSpPr>
          <p:spPr bwMode="auto">
            <a:xfrm>
              <a:off x="1272851" y="3767136"/>
              <a:ext cx="576783" cy="3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900" b="1" dirty="0" smtClean="0">
                  <a:solidFill>
                    <a:prstClr val="black"/>
                  </a:solidFill>
                </a:rPr>
                <a:t>P=0.0</a:t>
              </a:r>
              <a:r>
                <a:rPr lang="tr-TR" sz="900" b="1" dirty="0" smtClean="0">
                  <a:solidFill>
                    <a:prstClr val="black"/>
                  </a:solidFill>
                </a:rPr>
                <a:t>8</a:t>
              </a:r>
              <a:endParaRPr lang="en-US" sz="900" b="1" dirty="0">
                <a:solidFill>
                  <a:prstClr val="black"/>
                </a:solidFill>
              </a:endParaRPr>
            </a:p>
          </p:txBody>
        </p:sp>
        <p:sp>
          <p:nvSpPr>
            <p:cNvPr id="142" name="Rounded Rectangle 141"/>
            <p:cNvSpPr/>
            <p:nvPr/>
          </p:nvSpPr>
          <p:spPr>
            <a:xfrm>
              <a:off x="522287" y="1028699"/>
              <a:ext cx="1524000" cy="762000"/>
            </a:xfrm>
            <a:prstGeom prst="roundRect">
              <a:avLst/>
            </a:prstGeom>
            <a:solidFill>
              <a:schemeClr val="bg1"/>
            </a:solidFill>
            <a:ln w="28575" cmpd="sng"/>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smtClean="0">
                  <a:solidFill>
                    <a:prstClr val="black"/>
                  </a:solidFill>
                </a:rPr>
                <a:t>N=</a:t>
              </a:r>
              <a:r>
                <a:rPr lang="tr-TR" sz="1200" b="1" dirty="0" smtClean="0">
                  <a:solidFill>
                    <a:prstClr val="black"/>
                  </a:solidFill>
                </a:rPr>
                <a:t>7327</a:t>
              </a:r>
              <a:endParaRPr lang="en-US" sz="1200" b="1" dirty="0">
                <a:solidFill>
                  <a:prstClr val="black"/>
                </a:solidFill>
              </a:endParaRPr>
            </a:p>
            <a:p>
              <a:pPr algn="ctr">
                <a:defRPr/>
              </a:pPr>
              <a:r>
                <a:rPr lang="en-US" sz="1200" b="1" dirty="0">
                  <a:solidFill>
                    <a:prstClr val="black"/>
                  </a:solidFill>
                </a:rPr>
                <a:t>(</a:t>
              </a:r>
              <a:r>
                <a:rPr lang="en-US" sz="1200" b="1" dirty="0" smtClean="0">
                  <a:solidFill>
                    <a:prstClr val="black"/>
                  </a:solidFill>
                </a:rPr>
                <a:t>1</a:t>
              </a:r>
              <a:r>
                <a:rPr lang="tr-TR" sz="1200" b="1" dirty="0" smtClean="0">
                  <a:solidFill>
                    <a:prstClr val="black"/>
                  </a:solidFill>
                </a:rPr>
                <a:t>89</a:t>
              </a:r>
              <a:r>
                <a:rPr lang="en-US" sz="1200" b="1" dirty="0" smtClean="0">
                  <a:solidFill>
                    <a:prstClr val="black"/>
                  </a:solidFill>
                </a:rPr>
                <a:t> </a:t>
              </a:r>
              <a:r>
                <a:rPr lang="tr-TR" sz="1200" b="1" dirty="0">
                  <a:solidFill>
                    <a:prstClr val="black"/>
                  </a:solidFill>
                </a:rPr>
                <a:t>okul</a:t>
              </a:r>
              <a:r>
                <a:rPr lang="en-US" sz="1200" b="1" dirty="0">
                  <a:solidFill>
                    <a:prstClr val="black"/>
                  </a:solidFill>
                </a:rPr>
                <a:t>, </a:t>
              </a:r>
            </a:p>
            <a:p>
              <a:pPr algn="ctr">
                <a:defRPr/>
              </a:pPr>
              <a:r>
                <a:rPr lang="en-US" sz="1200" b="1" dirty="0">
                  <a:solidFill>
                    <a:prstClr val="black"/>
                  </a:solidFill>
                </a:rPr>
                <a:t>42 </a:t>
              </a:r>
              <a:r>
                <a:rPr lang="tr-TR" sz="1200" b="1" dirty="0">
                  <a:solidFill>
                    <a:prstClr val="black"/>
                  </a:solidFill>
                </a:rPr>
                <a:t>öğrenci</a:t>
              </a:r>
              <a:r>
                <a:rPr lang="en-US" sz="1200" b="1" dirty="0">
                  <a:solidFill>
                    <a:prstClr val="black"/>
                  </a:solidFill>
                </a:rPr>
                <a:t>)</a:t>
              </a:r>
            </a:p>
          </p:txBody>
        </p:sp>
        <p:cxnSp>
          <p:nvCxnSpPr>
            <p:cNvPr id="34" name="Shape 33"/>
            <p:cNvCxnSpPr>
              <a:stCxn id="142" idx="2"/>
              <a:endCxn id="6" idx="1"/>
            </p:cNvCxnSpPr>
            <p:nvPr/>
          </p:nvCxnSpPr>
          <p:spPr>
            <a:xfrm rot="16200000" flipH="1">
              <a:off x="858741" y="2216244"/>
              <a:ext cx="1460692" cy="609601"/>
            </a:xfrm>
            <a:prstGeom prst="bentConnector2">
              <a:avLst/>
            </a:prstGeom>
            <a:ln w="60325">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17430" name="TextBox 47"/>
          <p:cNvSpPr txBox="1">
            <a:spLocks noChangeArrowheads="1"/>
          </p:cNvSpPr>
          <p:nvPr/>
        </p:nvSpPr>
        <p:spPr bwMode="auto">
          <a:xfrm>
            <a:off x="1870784" y="79381"/>
            <a:ext cx="54024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tr-TR" b="1" dirty="0">
                <a:solidFill>
                  <a:prstClr val="black"/>
                </a:solidFill>
                <a:latin typeface="Century Gothic" panose="020B0502020202020204" pitchFamily="34" charset="0"/>
                <a:ea typeface="+mn-ea"/>
                <a:cs typeface="+mn-cs"/>
              </a:rPr>
              <a:t>Nihai Uygulama </a:t>
            </a:r>
            <a:r>
              <a:rPr lang="tr-TR" b="1" dirty="0" smtClean="0">
                <a:solidFill>
                  <a:prstClr val="black"/>
                </a:solidFill>
                <a:latin typeface="Century Gothic" panose="020B0502020202020204" pitchFamily="34" charset="0"/>
                <a:ea typeface="+mn-ea"/>
                <a:cs typeface="+mn-cs"/>
              </a:rPr>
              <a:t>Deseni (PISA 2018)</a:t>
            </a:r>
            <a:endParaRPr lang="en-US" b="1" dirty="0">
              <a:solidFill>
                <a:prstClr val="black"/>
              </a:solidFill>
              <a:latin typeface="Century Gothic" panose="020B0502020202020204" pitchFamily="34" charset="0"/>
              <a:ea typeface="+mn-ea"/>
              <a:cs typeface="+mn-cs"/>
            </a:endParaRPr>
          </a:p>
        </p:txBody>
      </p:sp>
      <p:sp>
        <p:nvSpPr>
          <p:cNvPr id="145" name="Slide Number Placeholder 144"/>
          <p:cNvSpPr>
            <a:spLocks noGrp="1"/>
          </p:cNvSpPr>
          <p:nvPr>
            <p:ph type="sldNum" sz="quarter" idx="12"/>
          </p:nvPr>
        </p:nvSpPr>
        <p:spPr/>
        <p:txBody>
          <a:bodyPr/>
          <a:lstStyle/>
          <a:p>
            <a:fld id="{79E9BDE4-0FE9-45AC-9018-D06CCE4FC0B7}" type="slidenum">
              <a:rPr lang="en-US" smtClean="0">
                <a:solidFill>
                  <a:srgbClr val="5B9BD5">
                    <a:lumMod val="50000"/>
                  </a:srgbClr>
                </a:solidFill>
              </a:rPr>
              <a:pPr/>
              <a:t>16</a:t>
            </a:fld>
            <a:endParaRPr lang="en-US" dirty="0">
              <a:solidFill>
                <a:srgbClr val="5B9BD5">
                  <a:lumMod val="50000"/>
                </a:srgbClr>
              </a:solidFill>
            </a:endParaRPr>
          </a:p>
        </p:txBody>
      </p:sp>
      <p:grpSp>
        <p:nvGrpSpPr>
          <p:cNvPr id="141" name="Group 140"/>
          <p:cNvGrpSpPr/>
          <p:nvPr/>
        </p:nvGrpSpPr>
        <p:grpSpPr>
          <a:xfrm>
            <a:off x="5292080" y="1707654"/>
            <a:ext cx="3168352" cy="2088232"/>
            <a:chOff x="5199582" y="1911571"/>
            <a:chExt cx="3477276" cy="2258814"/>
          </a:xfrm>
        </p:grpSpPr>
        <p:sp>
          <p:nvSpPr>
            <p:cNvPr id="52" name="Oval 51"/>
            <p:cNvSpPr/>
            <p:nvPr/>
          </p:nvSpPr>
          <p:spPr>
            <a:xfrm>
              <a:off x="6480910" y="3131639"/>
              <a:ext cx="1037396" cy="1038746"/>
            </a:xfrm>
            <a:prstGeom prst="ellipse">
              <a:avLst/>
            </a:prstGeom>
            <a:solidFill>
              <a:schemeClr val="bg1">
                <a:lumMod val="6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53" name="Oval 52"/>
            <p:cNvSpPr/>
            <p:nvPr/>
          </p:nvSpPr>
          <p:spPr>
            <a:xfrm>
              <a:off x="5199582" y="1973687"/>
              <a:ext cx="654050" cy="660400"/>
            </a:xfrm>
            <a:prstGeom prst="ellipse">
              <a:avLst/>
            </a:prstGeom>
            <a:solidFill>
              <a:schemeClr val="accent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5B9BD5"/>
                </a:solidFill>
              </a:endParaRPr>
            </a:p>
          </p:txBody>
        </p:sp>
        <p:sp>
          <p:nvSpPr>
            <p:cNvPr id="54" name="Oval 53"/>
            <p:cNvSpPr/>
            <p:nvPr/>
          </p:nvSpPr>
          <p:spPr>
            <a:xfrm>
              <a:off x="7959550" y="1972839"/>
              <a:ext cx="717308" cy="661248"/>
            </a:xfrm>
            <a:prstGeom prst="ellipse">
              <a:avLst/>
            </a:prstGeom>
            <a:solidFill>
              <a:schemeClr val="accent6">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55" name="TextBox 54"/>
            <p:cNvSpPr txBox="1"/>
            <p:nvPr/>
          </p:nvSpPr>
          <p:spPr>
            <a:xfrm>
              <a:off x="5257529" y="2011804"/>
              <a:ext cx="605293" cy="615554"/>
            </a:xfrm>
            <a:prstGeom prst="rect">
              <a:avLst/>
            </a:prstGeom>
            <a:noFill/>
            <a:effectLst/>
          </p:spPr>
          <p:txBody>
            <a:bodyPr wrap="none" rtlCol="0">
              <a:spAutoFit/>
            </a:bodyPr>
            <a:lstStyle/>
            <a:p>
              <a:r>
                <a:rPr lang="en-US" sz="2400" b="1" dirty="0">
                  <a:solidFill>
                    <a:prstClr val="black"/>
                  </a:solidFill>
                </a:rPr>
                <a:t>M</a:t>
              </a:r>
            </a:p>
          </p:txBody>
        </p:sp>
        <p:sp>
          <p:nvSpPr>
            <p:cNvPr id="56" name="TextBox 55"/>
            <p:cNvSpPr txBox="1"/>
            <p:nvPr/>
          </p:nvSpPr>
          <p:spPr>
            <a:xfrm>
              <a:off x="6675955" y="3179266"/>
              <a:ext cx="714299" cy="954108"/>
            </a:xfrm>
            <a:prstGeom prst="rect">
              <a:avLst/>
            </a:prstGeom>
            <a:noFill/>
            <a:effectLst/>
          </p:spPr>
          <p:txBody>
            <a:bodyPr wrap="none" rtlCol="0">
              <a:spAutoFit/>
            </a:bodyPr>
            <a:lstStyle/>
            <a:p>
              <a:r>
                <a:rPr lang="tr-TR" sz="4050" b="1" dirty="0">
                  <a:solidFill>
                    <a:prstClr val="black"/>
                  </a:solidFill>
                </a:rPr>
                <a:t>O</a:t>
              </a:r>
              <a:endParaRPr lang="en-US" sz="4050" b="1" dirty="0">
                <a:solidFill>
                  <a:prstClr val="black"/>
                </a:solidFill>
              </a:endParaRPr>
            </a:p>
          </p:txBody>
        </p:sp>
        <p:sp>
          <p:nvSpPr>
            <p:cNvPr id="57" name="TextBox 56"/>
            <p:cNvSpPr txBox="1"/>
            <p:nvPr/>
          </p:nvSpPr>
          <p:spPr>
            <a:xfrm>
              <a:off x="8144209" y="1999108"/>
              <a:ext cx="434307" cy="615554"/>
            </a:xfrm>
            <a:prstGeom prst="rect">
              <a:avLst/>
            </a:prstGeom>
            <a:noFill/>
            <a:effectLst/>
          </p:spPr>
          <p:txBody>
            <a:bodyPr wrap="none" rtlCol="0">
              <a:spAutoFit/>
            </a:bodyPr>
            <a:lstStyle/>
            <a:p>
              <a:r>
                <a:rPr lang="tr-TR" sz="2400" b="1" dirty="0">
                  <a:solidFill>
                    <a:prstClr val="black"/>
                  </a:solidFill>
                </a:rPr>
                <a:t>F</a:t>
              </a:r>
              <a:endParaRPr lang="en-US" sz="2400" b="1" dirty="0">
                <a:solidFill>
                  <a:prstClr val="black"/>
                </a:solidFill>
              </a:endParaRPr>
            </a:p>
          </p:txBody>
        </p:sp>
        <p:cxnSp>
          <p:nvCxnSpPr>
            <p:cNvPr id="58" name="Straight Connector 57"/>
            <p:cNvCxnSpPr>
              <a:stCxn id="52" idx="7"/>
            </p:cNvCxnSpPr>
            <p:nvPr/>
          </p:nvCxnSpPr>
          <p:spPr>
            <a:xfrm flipV="1">
              <a:off x="7366383" y="2586448"/>
              <a:ext cx="718870" cy="697312"/>
            </a:xfrm>
            <a:prstGeom prst="line">
              <a:avLst/>
            </a:prstGeom>
            <a:ln w="114300" cap="rnd" cmpd="sng">
              <a:solidFill>
                <a:srgbClr val="0070C0"/>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stCxn id="52" idx="1"/>
              <a:endCxn id="53" idx="5"/>
            </p:cNvCxnSpPr>
            <p:nvPr/>
          </p:nvCxnSpPr>
          <p:spPr>
            <a:xfrm flipH="1" flipV="1">
              <a:off x="5757849" y="2537374"/>
              <a:ext cx="874984" cy="746386"/>
            </a:xfrm>
            <a:prstGeom prst="line">
              <a:avLst/>
            </a:prstGeom>
            <a:ln w="114300" cap="rnd" cmpd="sng">
              <a:solidFill>
                <a:srgbClr val="0070C0"/>
              </a:solidFill>
            </a:ln>
            <a:effectLst/>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6743006" y="1911571"/>
              <a:ext cx="489438" cy="299626"/>
            </a:xfrm>
            <a:prstGeom prst="rect">
              <a:avLst/>
            </a:prstGeom>
            <a:noFill/>
            <a:effectLst/>
          </p:spPr>
          <p:txBody>
            <a:bodyPr wrap="none" rtlCol="0">
              <a:spAutoFit/>
            </a:bodyPr>
            <a:lstStyle/>
            <a:p>
              <a:r>
                <a:rPr lang="en-US" sz="1200" b="1" dirty="0">
                  <a:solidFill>
                    <a:prstClr val="black"/>
                  </a:solidFill>
                </a:rPr>
                <a:t> </a:t>
              </a:r>
              <a:r>
                <a:rPr lang="tr-TR" sz="1200" b="1" dirty="0" smtClean="0">
                  <a:solidFill>
                    <a:prstClr val="black"/>
                  </a:solidFill>
                </a:rPr>
                <a:t>%8 </a:t>
              </a:r>
              <a:endParaRPr lang="en-US" sz="1200" b="1" dirty="0">
                <a:solidFill>
                  <a:prstClr val="black"/>
                </a:solidFill>
              </a:endParaRPr>
            </a:p>
          </p:txBody>
        </p:sp>
        <p:sp>
          <p:nvSpPr>
            <p:cNvPr id="65" name="TextBox 64"/>
            <p:cNvSpPr txBox="1"/>
            <p:nvPr/>
          </p:nvSpPr>
          <p:spPr>
            <a:xfrm>
              <a:off x="5946554" y="2766990"/>
              <a:ext cx="580584" cy="299626"/>
            </a:xfrm>
            <a:prstGeom prst="rect">
              <a:avLst/>
            </a:prstGeom>
            <a:solidFill>
              <a:schemeClr val="bg1"/>
            </a:solidFill>
            <a:effectLst/>
          </p:spPr>
          <p:txBody>
            <a:bodyPr wrap="square" rtlCol="0">
              <a:spAutoFit/>
            </a:bodyPr>
            <a:lstStyle/>
            <a:p>
              <a:r>
                <a:rPr lang="tr-TR" sz="1200" b="1" dirty="0" smtClean="0">
                  <a:solidFill>
                    <a:srgbClr val="254061"/>
                  </a:solidFill>
                </a:rPr>
                <a:t>%46</a:t>
              </a:r>
              <a:endParaRPr lang="en-US" sz="1200" b="1" dirty="0">
                <a:solidFill>
                  <a:srgbClr val="254061"/>
                </a:solidFill>
              </a:endParaRPr>
            </a:p>
          </p:txBody>
        </p:sp>
        <p:cxnSp>
          <p:nvCxnSpPr>
            <p:cNvPr id="81" name="Straight Connector 80"/>
            <p:cNvCxnSpPr>
              <a:stCxn id="52" idx="0"/>
              <a:endCxn id="64" idx="2"/>
            </p:cNvCxnSpPr>
            <p:nvPr/>
          </p:nvCxnSpPr>
          <p:spPr>
            <a:xfrm flipH="1" flipV="1">
              <a:off x="6987725" y="2211197"/>
              <a:ext cx="11884" cy="920441"/>
            </a:xfrm>
            <a:prstGeom prst="line">
              <a:avLst/>
            </a:prstGeom>
            <a:ln w="76200" cap="rnd"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p:cNvCxnSpPr>
              <a:stCxn id="64" idx="1"/>
              <a:endCxn id="53" idx="7"/>
            </p:cNvCxnSpPr>
            <p:nvPr/>
          </p:nvCxnSpPr>
          <p:spPr>
            <a:xfrm flipH="1">
              <a:off x="5757849" y="2061385"/>
              <a:ext cx="985157" cy="9016"/>
            </a:xfrm>
            <a:prstGeom prst="line">
              <a:avLst/>
            </a:prstGeom>
            <a:ln w="76200" cap="rnd"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9" name="Straight Connector 88"/>
            <p:cNvCxnSpPr>
              <a:stCxn id="54" idx="1"/>
              <a:endCxn id="64" idx="3"/>
            </p:cNvCxnSpPr>
            <p:nvPr/>
          </p:nvCxnSpPr>
          <p:spPr>
            <a:xfrm flipH="1" flipV="1">
              <a:off x="7232444" y="2061385"/>
              <a:ext cx="832153" cy="8292"/>
            </a:xfrm>
            <a:prstGeom prst="line">
              <a:avLst/>
            </a:prstGeom>
            <a:ln w="76200" cap="rnd"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63" name="TextBox 62"/>
            <p:cNvSpPr txBox="1"/>
            <p:nvPr/>
          </p:nvSpPr>
          <p:spPr>
            <a:xfrm>
              <a:off x="7492452" y="2747817"/>
              <a:ext cx="498233" cy="299626"/>
            </a:xfrm>
            <a:prstGeom prst="rect">
              <a:avLst/>
            </a:prstGeom>
            <a:solidFill>
              <a:schemeClr val="bg1"/>
            </a:solidFill>
            <a:effectLst/>
          </p:spPr>
          <p:txBody>
            <a:bodyPr wrap="none" rtlCol="0">
              <a:spAutoFit/>
            </a:bodyPr>
            <a:lstStyle/>
            <a:p>
              <a:r>
                <a:rPr lang="tr-TR" sz="1200" b="1" dirty="0" smtClean="0">
                  <a:solidFill>
                    <a:srgbClr val="5B9BD5">
                      <a:lumMod val="50000"/>
                    </a:srgbClr>
                  </a:solidFill>
                </a:rPr>
                <a:t>%46</a:t>
              </a:r>
              <a:endParaRPr lang="en-US" sz="1200" b="1" dirty="0">
                <a:solidFill>
                  <a:srgbClr val="5B9BD5">
                    <a:lumMod val="50000"/>
                  </a:srgbClr>
                </a:solidFill>
              </a:endParaRPr>
            </a:p>
          </p:txBody>
        </p:sp>
      </p:grpSp>
    </p:spTree>
    <p:extLst>
      <p:ext uri="{BB962C8B-B14F-4D97-AF65-F5344CB8AC3E}">
        <p14:creationId xmlns:p14="http://schemas.microsoft.com/office/powerpoint/2010/main" val="3810411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1000"/>
                                        <p:tgtEl>
                                          <p:spTgt spid="143"/>
                                        </p:tgtEl>
                                      </p:cBhvr>
                                    </p:animEffect>
                                    <p:anim calcmode="lin" valueType="num">
                                      <p:cBhvr>
                                        <p:cTn id="8" dur="1000" fill="hold"/>
                                        <p:tgtEl>
                                          <p:spTgt spid="143"/>
                                        </p:tgtEl>
                                        <p:attrNameLst>
                                          <p:attrName>ppt_x</p:attrName>
                                        </p:attrNameLst>
                                      </p:cBhvr>
                                      <p:tavLst>
                                        <p:tav tm="0">
                                          <p:val>
                                            <p:strVal val="#ppt_x"/>
                                          </p:val>
                                        </p:tav>
                                        <p:tav tm="100000">
                                          <p:val>
                                            <p:strVal val="#ppt_x"/>
                                          </p:val>
                                        </p:tav>
                                      </p:tavLst>
                                    </p:anim>
                                    <p:anim calcmode="lin" valueType="num">
                                      <p:cBhvr>
                                        <p:cTn id="9"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619672" y="483518"/>
            <a:ext cx="6571060" cy="530223"/>
          </a:xfrm>
        </p:spPr>
        <p:txBody>
          <a:bodyPr>
            <a:normAutofit/>
          </a:bodyPr>
          <a:lstStyle/>
          <a:p>
            <a:pPr algn="l"/>
            <a:r>
              <a:rPr lang="tr-TR" sz="2400" dirty="0" smtClean="0">
                <a:latin typeface="+mn-lt"/>
              </a:rPr>
              <a:t>Örneklem Sürecine İlişkin Yapılan Çalışmalar</a:t>
            </a:r>
            <a:endParaRPr lang="tr-TR" sz="2400" dirty="0">
              <a:latin typeface="+mn-lt"/>
            </a:endParaRPr>
          </a:p>
        </p:txBody>
      </p:sp>
      <p:grpSp>
        <p:nvGrpSpPr>
          <p:cNvPr id="5" name="Grup 4"/>
          <p:cNvGrpSpPr/>
          <p:nvPr/>
        </p:nvGrpSpPr>
        <p:grpSpPr>
          <a:xfrm>
            <a:off x="251520" y="0"/>
            <a:ext cx="8625795" cy="1224137"/>
            <a:chOff x="251520" y="0"/>
            <a:chExt cx="8625795" cy="1224137"/>
          </a:xfrm>
        </p:grpSpPr>
        <p:pic>
          <p:nvPicPr>
            <p:cNvPr id="7" name="Resim 6"/>
            <p:cNvPicPr>
              <a:picLocks noChangeAspect="1"/>
            </p:cNvPicPr>
            <p:nvPr/>
          </p:nvPicPr>
          <p:blipFill>
            <a:blip r:embed="rId3"/>
            <a:stretch>
              <a:fillRect/>
            </a:stretch>
          </p:blipFill>
          <p:spPr>
            <a:xfrm>
              <a:off x="251520" y="20539"/>
              <a:ext cx="1208971" cy="1203598"/>
            </a:xfrm>
            <a:prstGeom prst="rect">
              <a:avLst/>
            </a:prstGeom>
          </p:spPr>
        </p:pic>
        <p:pic>
          <p:nvPicPr>
            <p:cNvPr id="8" name="Picture 8" descr="oecd pisa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Bağlayıcı 8"/>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Metin kutusu 1"/>
          <p:cNvSpPr txBox="1"/>
          <p:nvPr/>
        </p:nvSpPr>
        <p:spPr>
          <a:xfrm>
            <a:off x="899592" y="1275606"/>
            <a:ext cx="7949380" cy="830997"/>
          </a:xfrm>
          <a:prstGeom prst="rect">
            <a:avLst/>
          </a:prstGeom>
          <a:noFill/>
        </p:spPr>
        <p:txBody>
          <a:bodyPr wrap="square" rtlCol="0">
            <a:spAutoFit/>
          </a:bodyPr>
          <a:lstStyle/>
          <a:p>
            <a:r>
              <a:rPr lang="tr-TR" sz="1600" dirty="0"/>
              <a:t>PISA’da örneklem için okulların belirlenmesi aşamasına kadar birtakım formlar Ulusal Merkez tarafından doldurulur</a:t>
            </a:r>
            <a:r>
              <a:rPr lang="tr-TR" sz="1600" dirty="0" smtClean="0"/>
              <a:t>. Bu formlarda 15 yaş grup öğrenci evreni ve örneklemin belirlenmesi sürecine yönelik birtakım bilgiler toplanır. </a:t>
            </a:r>
            <a:endParaRPr lang="tr-TR" sz="1600" dirty="0"/>
          </a:p>
        </p:txBody>
      </p:sp>
      <p:graphicFrame>
        <p:nvGraphicFramePr>
          <p:cNvPr id="3" name="Tablo 2"/>
          <p:cNvGraphicFramePr>
            <a:graphicFrameLocks noGrp="1"/>
          </p:cNvGraphicFramePr>
          <p:nvPr>
            <p:extLst/>
          </p:nvPr>
        </p:nvGraphicFramePr>
        <p:xfrm>
          <a:off x="827584" y="1923678"/>
          <a:ext cx="7776864" cy="3169920"/>
        </p:xfrm>
        <a:graphic>
          <a:graphicData uri="http://schemas.openxmlformats.org/drawingml/2006/table">
            <a:tbl>
              <a:tblPr firstRow="1" bandRow="1">
                <a:tableStyleId>{9D7B26C5-4107-4FEC-AEDC-1716B250A1EF}</a:tableStyleId>
              </a:tblPr>
              <a:tblGrid>
                <a:gridCol w="6192688">
                  <a:extLst>
                    <a:ext uri="{9D8B030D-6E8A-4147-A177-3AD203B41FA5}">
                      <a16:colId xmlns="" xmlns:a16="http://schemas.microsoft.com/office/drawing/2014/main" val="20000"/>
                    </a:ext>
                  </a:extLst>
                </a:gridCol>
                <a:gridCol w="1584176">
                  <a:extLst>
                    <a:ext uri="{9D8B030D-6E8A-4147-A177-3AD203B41FA5}">
                      <a16:colId xmlns="" xmlns:a16="http://schemas.microsoft.com/office/drawing/2014/main" val="20001"/>
                    </a:ext>
                  </a:extLst>
                </a:gridCol>
              </a:tblGrid>
              <a:tr h="301154">
                <a:tc>
                  <a:txBody>
                    <a:bodyPr/>
                    <a:lstStyle/>
                    <a:p>
                      <a:endParaRPr lang="tr-TR" sz="1400" dirty="0"/>
                    </a:p>
                  </a:txBody>
                  <a:tcPr>
                    <a:lnL>
                      <a:noFill/>
                    </a:lnL>
                    <a:lnR>
                      <a:noFill/>
                    </a:lnR>
                    <a:lnT w="12700" cmpd="sng">
                      <a:noFill/>
                    </a:lnT>
                    <a:lnB w="12700" cmpd="sng">
                      <a:noFill/>
                    </a:lnB>
                    <a:lnTlToBr w="12700" cmpd="sng">
                      <a:noFill/>
                      <a:prstDash val="solid"/>
                    </a:lnTlToBr>
                    <a:lnBlToTr w="12700" cmpd="sng">
                      <a:noFill/>
                      <a:prstDash val="solid"/>
                    </a:lnBlToTr>
                  </a:tcPr>
                </a:tc>
                <a:tc>
                  <a:txBody>
                    <a:bodyPr/>
                    <a:lstStyle/>
                    <a:p>
                      <a:endParaRPr lang="tr-TR" sz="1400" dirty="0"/>
                    </a:p>
                  </a:txBody>
                  <a:tcP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301154">
                <a:tc>
                  <a:txBody>
                    <a:bodyPr/>
                    <a:lstStyle/>
                    <a:p>
                      <a:pPr marL="285750" indent="-285750">
                        <a:buFont typeface="Arial" panose="020B0604020202020204" pitchFamily="34" charset="0"/>
                        <a:buChar char="•"/>
                      </a:pPr>
                      <a:r>
                        <a:rPr lang="tr-TR" sz="1400" dirty="0" smtClean="0"/>
                        <a:t>Uygulama yapılacak dillerin belirlenmesi</a:t>
                      </a:r>
                    </a:p>
                  </a:txBody>
                  <a:tcPr>
                    <a:lnL>
                      <a:noFill/>
                    </a:lnL>
                    <a:lnR>
                      <a:noFill/>
                    </a:lnR>
                    <a:lnT w="12700" cmpd="sng">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tr-TR" sz="1400" dirty="0" smtClean="0"/>
                        <a:t>Kasım 2015</a:t>
                      </a:r>
                    </a:p>
                  </a:txBody>
                  <a:tcPr anchor="ctr">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301154">
                <a:tc>
                  <a:txBody>
                    <a:bodyPr/>
                    <a:lstStyle/>
                    <a:p>
                      <a:pPr marL="285750" indent="-285750">
                        <a:buFont typeface="Arial" panose="020B0604020202020204" pitchFamily="34" charset="0"/>
                        <a:buChar char="•"/>
                      </a:pPr>
                      <a:r>
                        <a:rPr lang="tr-TR" sz="1400" dirty="0" smtClean="0"/>
                        <a:t>Pilot ve Nihai Uygulama yapılacak tarihlerin belirlenmesi </a:t>
                      </a:r>
                      <a:endParaRPr lang="tr-TR" sz="1400" dirty="0"/>
                    </a:p>
                  </a:txBody>
                  <a:tcPr>
                    <a:lnL>
                      <a:noFill/>
                    </a:lnL>
                    <a:lnR>
                      <a:noFill/>
                    </a:lnR>
                    <a:lnT>
                      <a:noFill/>
                    </a:lnT>
                    <a:lnB>
                      <a:noFill/>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tr-TR" sz="1400" dirty="0" smtClean="0"/>
                        <a:t>Haziran 2016</a:t>
                      </a:r>
                      <a:endParaRPr lang="tr-TR" sz="1400" dirty="0"/>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511962">
                <a:tc>
                  <a:txBody>
                    <a:bodyPr/>
                    <a:lstStyle/>
                    <a:p>
                      <a:pPr marL="285750" indent="-285750">
                        <a:buFont typeface="Arial" panose="020B0604020202020204" pitchFamily="34" charset="0"/>
                        <a:buChar char="•"/>
                      </a:pPr>
                      <a:r>
                        <a:rPr lang="tr-TR" sz="1400" dirty="0" smtClean="0"/>
                        <a:t>Uygulama</a:t>
                      </a:r>
                      <a:r>
                        <a:rPr lang="tr-TR" sz="1400" baseline="0" dirty="0" smtClean="0"/>
                        <a:t> deseninin belirlenmesi, okul yapısına ilişkin bilgilerin gönderilmesi, örneklem tabakaların belirlenmesi</a:t>
                      </a:r>
                      <a:r>
                        <a:rPr lang="tr-TR" sz="1400" dirty="0" smtClean="0"/>
                        <a:t> </a:t>
                      </a:r>
                      <a:endParaRPr lang="tr-TR" sz="1400" dirty="0"/>
                    </a:p>
                  </a:txBody>
                  <a:tcPr>
                    <a:lnL>
                      <a:noFill/>
                    </a:lnL>
                    <a:lnR>
                      <a:noFill/>
                    </a:lnR>
                    <a:lnT>
                      <a:noFill/>
                    </a:lnT>
                    <a:lnB>
                      <a:noFill/>
                    </a:lnB>
                    <a:lnTlToBr w="12700" cmpd="sng">
                      <a:noFill/>
                      <a:prstDash val="solid"/>
                    </a:lnTlToBr>
                    <a:lnBlToTr w="12700" cmpd="sng">
                      <a:noFill/>
                      <a:prstDash val="solid"/>
                    </a:lnBlToTr>
                  </a:tcPr>
                </a:tc>
                <a:tc>
                  <a:txBody>
                    <a:bodyPr/>
                    <a:lstStyle/>
                    <a:p>
                      <a:r>
                        <a:rPr lang="tr-TR" sz="1400" dirty="0" smtClean="0"/>
                        <a:t>Ekim 2016</a:t>
                      </a:r>
                      <a:endParaRPr lang="tr-TR" sz="1400" dirty="0"/>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301154">
                <a:tc>
                  <a:txBody>
                    <a:bodyPr/>
                    <a:lstStyle/>
                    <a:p>
                      <a:pPr marL="285750" indent="-285750">
                        <a:buFont typeface="Arial" panose="020B0604020202020204" pitchFamily="34" charset="0"/>
                        <a:buChar char="•"/>
                      </a:pPr>
                      <a:r>
                        <a:rPr lang="tr-TR" sz="1400" dirty="0" smtClean="0"/>
                        <a:t>Pilot Uygulama</a:t>
                      </a:r>
                      <a:r>
                        <a:rPr lang="tr-TR" sz="1400" baseline="0" dirty="0" smtClean="0"/>
                        <a:t> için u</a:t>
                      </a:r>
                      <a:r>
                        <a:rPr lang="tr-TR" sz="1400" dirty="0" smtClean="0"/>
                        <a:t>ygulama dışı bırakılacak okulların belirlenmesi</a:t>
                      </a:r>
                      <a:endParaRPr lang="tr-TR" sz="1400" dirty="0"/>
                    </a:p>
                  </a:txBody>
                  <a:tcPr>
                    <a:lnL>
                      <a:noFill/>
                    </a:lnL>
                    <a:lnR>
                      <a:noFill/>
                    </a:lnR>
                    <a:lnT>
                      <a:noFill/>
                    </a:lnT>
                    <a:lnB>
                      <a:noFill/>
                    </a:lnB>
                    <a:lnTlToBr w="12700" cmpd="sng">
                      <a:noFill/>
                      <a:prstDash val="solid"/>
                    </a:lnTlToBr>
                    <a:lnBlToTr w="12700" cmpd="sng">
                      <a:noFill/>
                      <a:prstDash val="solid"/>
                    </a:lnBlToTr>
                  </a:tcPr>
                </a:tc>
                <a:tc>
                  <a:txBody>
                    <a:bodyPr/>
                    <a:lstStyle/>
                    <a:p>
                      <a:r>
                        <a:rPr lang="tr-TR" sz="1400" dirty="0" smtClean="0"/>
                        <a:t>Kasım 2016</a:t>
                      </a:r>
                      <a:endParaRPr lang="tr-TR" sz="1400" dirty="0"/>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301154">
                <a:tc>
                  <a:txBody>
                    <a:bodyPr/>
                    <a:lstStyle/>
                    <a:p>
                      <a:pPr marL="285750" indent="-285750">
                        <a:buFont typeface="Arial" panose="020B0604020202020204" pitchFamily="34" charset="0"/>
                        <a:buChar char="•"/>
                      </a:pPr>
                      <a:r>
                        <a:rPr lang="tr-TR" sz="1400" dirty="0" smtClean="0"/>
                        <a:t>Pilot Uygulama yapılacak okulların belirlenmesi</a:t>
                      </a:r>
                      <a:endParaRPr lang="tr-TR" sz="1400" dirty="0"/>
                    </a:p>
                  </a:txBody>
                  <a:tcPr>
                    <a:lnL>
                      <a:noFill/>
                    </a:lnL>
                    <a:lnR>
                      <a:noFill/>
                    </a:lnR>
                    <a:lnT>
                      <a:noFill/>
                    </a:lnT>
                    <a:lnB>
                      <a:noFill/>
                    </a:lnB>
                    <a:lnTlToBr w="12700" cmpd="sng">
                      <a:noFill/>
                      <a:prstDash val="solid"/>
                    </a:lnTlToBr>
                    <a:lnBlToTr w="12700" cmpd="sng">
                      <a:noFill/>
                      <a:prstDash val="solid"/>
                    </a:lnBlToTr>
                  </a:tcPr>
                </a:tc>
                <a:tc>
                  <a:txBody>
                    <a:bodyPr/>
                    <a:lstStyle/>
                    <a:p>
                      <a:r>
                        <a:rPr lang="tr-TR" sz="1400" dirty="0" smtClean="0"/>
                        <a:t>Aralık 2016</a:t>
                      </a:r>
                      <a:endParaRPr lang="tr-TR" sz="1400" dirty="0"/>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r h="301154">
                <a:tc>
                  <a:txBody>
                    <a:bodyPr/>
                    <a:lstStyle/>
                    <a:p>
                      <a:pPr marL="285750" indent="-285750">
                        <a:buFont typeface="Arial" panose="020B0604020202020204" pitchFamily="34" charset="0"/>
                        <a:buChar char="•"/>
                      </a:pPr>
                      <a:r>
                        <a:rPr lang="tr-TR" sz="1400" dirty="0" smtClean="0"/>
                        <a:t>Nihai uygulama için uygulama dışı bırakılacak</a:t>
                      </a:r>
                      <a:r>
                        <a:rPr lang="tr-TR" sz="1400" baseline="0" dirty="0" smtClean="0"/>
                        <a:t> okulların belirlenmesi</a:t>
                      </a:r>
                      <a:endParaRPr lang="tr-TR" sz="1400" dirty="0"/>
                    </a:p>
                  </a:txBody>
                  <a:tcPr>
                    <a:lnL>
                      <a:noFill/>
                    </a:lnL>
                    <a:lnR>
                      <a:noFill/>
                    </a:lnR>
                    <a:lnT>
                      <a:noFill/>
                    </a:lnT>
                    <a:lnB>
                      <a:noFill/>
                    </a:lnB>
                    <a:lnTlToBr w="12700" cmpd="sng">
                      <a:noFill/>
                      <a:prstDash val="solid"/>
                    </a:lnTlToBr>
                    <a:lnBlToTr w="12700" cmpd="sng">
                      <a:noFill/>
                      <a:prstDash val="solid"/>
                    </a:lnBlToTr>
                  </a:tcPr>
                </a:tc>
                <a:tc>
                  <a:txBody>
                    <a:bodyPr/>
                    <a:lstStyle/>
                    <a:p>
                      <a:r>
                        <a:rPr lang="tr-TR" sz="1400" dirty="0" smtClean="0"/>
                        <a:t>Ekim 2017</a:t>
                      </a:r>
                      <a:endParaRPr lang="tr-TR" sz="1400" dirty="0"/>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6"/>
                  </a:ext>
                </a:extLst>
              </a:tr>
              <a:tr h="511962">
                <a:tc>
                  <a:txBody>
                    <a:bodyPr/>
                    <a:lstStyle/>
                    <a:p>
                      <a:pPr marL="285750" indent="-285750">
                        <a:buFont typeface="Arial" panose="020B0604020202020204" pitchFamily="34" charset="0"/>
                        <a:buChar char="•"/>
                      </a:pPr>
                      <a:r>
                        <a:rPr lang="tr-TR" sz="1400" dirty="0" smtClean="0"/>
                        <a:t>Okul</a:t>
                      </a:r>
                      <a:r>
                        <a:rPr lang="tr-TR" sz="1400" baseline="0" dirty="0" smtClean="0"/>
                        <a:t> evreninin Bilgi İşlem Daire Başkanlığından alınması ve uygun formata hazırlanarak iletilmesi</a:t>
                      </a:r>
                      <a:endParaRPr lang="tr-TR" sz="1400" dirty="0"/>
                    </a:p>
                  </a:txBody>
                  <a:tcPr>
                    <a:lnL>
                      <a:noFill/>
                    </a:lnL>
                    <a:lnR>
                      <a:noFill/>
                    </a:lnR>
                    <a:lnT>
                      <a:noFill/>
                    </a:lnT>
                    <a:lnB>
                      <a:noFill/>
                    </a:lnB>
                    <a:lnTlToBr w="12700" cmpd="sng">
                      <a:noFill/>
                      <a:prstDash val="solid"/>
                    </a:lnTlToBr>
                    <a:lnBlToTr w="12700" cmpd="sng">
                      <a:noFill/>
                      <a:prstDash val="solid"/>
                    </a:lnBlToTr>
                  </a:tcPr>
                </a:tc>
                <a:tc>
                  <a:txBody>
                    <a:bodyPr/>
                    <a:lstStyle/>
                    <a:p>
                      <a:r>
                        <a:rPr lang="tr-TR" sz="1400" dirty="0" smtClean="0"/>
                        <a:t>Ekim</a:t>
                      </a:r>
                      <a:r>
                        <a:rPr lang="tr-TR" sz="1400" baseline="0" dirty="0" smtClean="0"/>
                        <a:t> 2017</a:t>
                      </a:r>
                      <a:endParaRPr lang="tr-TR" sz="1400" dirty="0"/>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7"/>
                  </a:ext>
                </a:extLst>
              </a:tr>
              <a:tr h="301154">
                <a:tc>
                  <a:txBody>
                    <a:bodyPr/>
                    <a:lstStyle/>
                    <a:p>
                      <a:pPr marL="285750" indent="-285750">
                        <a:buFont typeface="Arial" panose="020B0604020202020204" pitchFamily="34" charset="0"/>
                        <a:buChar char="•"/>
                      </a:pPr>
                      <a:r>
                        <a:rPr lang="tr-TR" sz="1400" dirty="0" smtClean="0"/>
                        <a:t>Nihai Uygulama okul örnekleminin</a:t>
                      </a:r>
                      <a:r>
                        <a:rPr lang="tr-TR" sz="1400" baseline="0" dirty="0" smtClean="0"/>
                        <a:t> belirlenmesi</a:t>
                      </a:r>
                      <a:endParaRPr lang="tr-TR" sz="1400" dirty="0"/>
                    </a:p>
                  </a:txBody>
                  <a:tcPr>
                    <a:lnL>
                      <a:noFill/>
                    </a:lnL>
                    <a:lnR>
                      <a:noFill/>
                    </a:lnR>
                    <a:lnT>
                      <a:noFill/>
                    </a:lnT>
                    <a:lnB>
                      <a:noFill/>
                    </a:lnB>
                    <a:lnTlToBr w="12700" cmpd="sng">
                      <a:noFill/>
                      <a:prstDash val="solid"/>
                    </a:lnTlToBr>
                    <a:lnBlToTr w="12700" cmpd="sng">
                      <a:noFill/>
                      <a:prstDash val="solid"/>
                    </a:lnBlToTr>
                  </a:tcPr>
                </a:tc>
                <a:tc>
                  <a:txBody>
                    <a:bodyPr/>
                    <a:lstStyle/>
                    <a:p>
                      <a:r>
                        <a:rPr lang="tr-TR" sz="1400" dirty="0" smtClean="0"/>
                        <a:t>Kasım 2017</a:t>
                      </a:r>
                      <a:endParaRPr lang="tr-TR" sz="1400" dirty="0"/>
                    </a:p>
                  </a:txBody>
                  <a:tcPr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9304120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95486"/>
            <a:ext cx="4176464" cy="400110"/>
          </a:xfrm>
          <a:prstGeom prst="rect">
            <a:avLst/>
          </a:prstGeom>
          <a:noFill/>
        </p:spPr>
        <p:txBody>
          <a:bodyPr wrap="square" rtlCol="0">
            <a:spAutoFit/>
          </a:bodyPr>
          <a:lstStyle/>
          <a:p>
            <a:pPr algn="just"/>
            <a:r>
              <a:rPr lang="tr-TR" sz="2000" b="1" u="sng" dirty="0" smtClean="0"/>
              <a:t>PISA 2015 Örneklem Tabakaları</a:t>
            </a:r>
            <a:endParaRPr lang="tr-TR" sz="2000" b="1" u="sng" dirty="0"/>
          </a:p>
        </p:txBody>
      </p:sp>
      <p:sp>
        <p:nvSpPr>
          <p:cNvPr id="9" name="Metin kutusu 8"/>
          <p:cNvSpPr txBox="1"/>
          <p:nvPr/>
        </p:nvSpPr>
        <p:spPr>
          <a:xfrm>
            <a:off x="4716016" y="195486"/>
            <a:ext cx="4176464" cy="400110"/>
          </a:xfrm>
          <a:prstGeom prst="rect">
            <a:avLst/>
          </a:prstGeom>
          <a:noFill/>
        </p:spPr>
        <p:txBody>
          <a:bodyPr wrap="square" rtlCol="0">
            <a:spAutoFit/>
          </a:bodyPr>
          <a:lstStyle/>
          <a:p>
            <a:pPr algn="just"/>
            <a:r>
              <a:rPr lang="tr-TR" sz="2000" b="1" u="sng" dirty="0" smtClean="0"/>
              <a:t>PISA 2018 Örneklem Tabakaları</a:t>
            </a:r>
            <a:endParaRPr lang="tr-TR" sz="2000" b="1" u="sng" dirty="0"/>
          </a:p>
        </p:txBody>
      </p:sp>
      <p:sp>
        <p:nvSpPr>
          <p:cNvPr id="3" name="Metin kutusu 2"/>
          <p:cNvSpPr txBox="1"/>
          <p:nvPr/>
        </p:nvSpPr>
        <p:spPr>
          <a:xfrm>
            <a:off x="467544" y="699542"/>
            <a:ext cx="4032448" cy="1946943"/>
          </a:xfrm>
          <a:prstGeom prst="rect">
            <a:avLst/>
          </a:prstGeom>
          <a:noFill/>
        </p:spPr>
        <p:txBody>
          <a:bodyPr wrap="square" rtlCol="0">
            <a:spAutoFit/>
          </a:bodyPr>
          <a:lstStyle/>
          <a:p>
            <a:pPr>
              <a:lnSpc>
                <a:spcPct val="150000"/>
              </a:lnSpc>
            </a:pPr>
            <a:r>
              <a:rPr lang="tr-TR" u="sng" dirty="0" smtClean="0"/>
              <a:t>Birincil (</a:t>
            </a:r>
            <a:r>
              <a:rPr lang="tr-TR" u="sng" dirty="0" err="1" smtClean="0"/>
              <a:t>Explicit</a:t>
            </a:r>
            <a:r>
              <a:rPr lang="tr-TR" u="sng" dirty="0" smtClean="0"/>
              <a:t>) Tabakalar</a:t>
            </a:r>
            <a:endParaRPr lang="tr-TR" u="sng" dirty="0"/>
          </a:p>
          <a:p>
            <a:pPr>
              <a:lnSpc>
                <a:spcPct val="150000"/>
              </a:lnSpc>
            </a:pPr>
            <a:r>
              <a:rPr lang="tr-TR" sz="1600" dirty="0" smtClean="0"/>
              <a:t>* </a:t>
            </a:r>
            <a:r>
              <a:rPr lang="tr-TR" sz="1600" i="1" dirty="0"/>
              <a:t>İstatistiki Bölge Birimleri Sınıflaması Düzey 1 (12 bölge)</a:t>
            </a:r>
            <a:endParaRPr lang="tr-TR" sz="1600" dirty="0"/>
          </a:p>
          <a:p>
            <a:pPr>
              <a:lnSpc>
                <a:spcPct val="150000"/>
              </a:lnSpc>
            </a:pPr>
            <a:r>
              <a:rPr lang="tr-TR" sz="1600" i="1" dirty="0" smtClean="0"/>
              <a:t>* Eğitim </a:t>
            </a:r>
            <a:r>
              <a:rPr lang="tr-TR" sz="1600" i="1" dirty="0"/>
              <a:t>Türü (temel eğitim, genel ortaöğretim, mesleki ortaöğretim)</a:t>
            </a:r>
            <a:endParaRPr lang="tr-TR" sz="1600" dirty="0"/>
          </a:p>
        </p:txBody>
      </p:sp>
      <p:sp>
        <p:nvSpPr>
          <p:cNvPr id="10" name="Metin kutusu 9"/>
          <p:cNvSpPr txBox="1"/>
          <p:nvPr/>
        </p:nvSpPr>
        <p:spPr>
          <a:xfrm>
            <a:off x="4716016" y="713477"/>
            <a:ext cx="4032448" cy="1208279"/>
          </a:xfrm>
          <a:prstGeom prst="rect">
            <a:avLst/>
          </a:prstGeom>
          <a:noFill/>
        </p:spPr>
        <p:txBody>
          <a:bodyPr wrap="square" rtlCol="0">
            <a:spAutoFit/>
          </a:bodyPr>
          <a:lstStyle/>
          <a:p>
            <a:pPr>
              <a:lnSpc>
                <a:spcPct val="150000"/>
              </a:lnSpc>
            </a:pPr>
            <a:r>
              <a:rPr lang="tr-TR" u="sng" dirty="0" smtClean="0"/>
              <a:t>Birincil (</a:t>
            </a:r>
            <a:r>
              <a:rPr lang="tr-TR" u="sng" dirty="0" err="1" smtClean="0"/>
              <a:t>Explicit</a:t>
            </a:r>
            <a:r>
              <a:rPr lang="tr-TR" u="sng" dirty="0" smtClean="0"/>
              <a:t>) Tabakalar</a:t>
            </a:r>
            <a:endParaRPr lang="tr-TR" u="sng" dirty="0"/>
          </a:p>
          <a:p>
            <a:pPr>
              <a:lnSpc>
                <a:spcPct val="150000"/>
              </a:lnSpc>
            </a:pPr>
            <a:r>
              <a:rPr lang="tr-TR" sz="1600" dirty="0" smtClean="0"/>
              <a:t>* Okul Türleri (yüzdelik dilimlerine göre </a:t>
            </a:r>
            <a:r>
              <a:rPr lang="tr-TR" sz="1600" dirty="0" err="1" smtClean="0"/>
              <a:t>kategorilerindirilerek</a:t>
            </a:r>
            <a:r>
              <a:rPr lang="tr-TR" sz="1600" dirty="0" smtClean="0"/>
              <a:t>)</a:t>
            </a:r>
            <a:endParaRPr lang="tr-TR" sz="1600" dirty="0"/>
          </a:p>
        </p:txBody>
      </p:sp>
      <p:sp>
        <p:nvSpPr>
          <p:cNvPr id="12" name="Metin kutusu 11"/>
          <p:cNvSpPr txBox="1"/>
          <p:nvPr/>
        </p:nvSpPr>
        <p:spPr>
          <a:xfrm>
            <a:off x="467544" y="2859782"/>
            <a:ext cx="4032448" cy="2354491"/>
          </a:xfrm>
          <a:prstGeom prst="rect">
            <a:avLst/>
          </a:prstGeom>
          <a:noFill/>
        </p:spPr>
        <p:txBody>
          <a:bodyPr wrap="square" rtlCol="0">
            <a:spAutoFit/>
          </a:bodyPr>
          <a:lstStyle/>
          <a:p>
            <a:pPr>
              <a:lnSpc>
                <a:spcPct val="150000"/>
              </a:lnSpc>
            </a:pPr>
            <a:r>
              <a:rPr lang="tr-TR" u="sng" dirty="0" smtClean="0"/>
              <a:t>İkincil (</a:t>
            </a:r>
            <a:r>
              <a:rPr lang="tr-TR" u="sng" dirty="0" err="1" smtClean="0"/>
              <a:t>Implicit</a:t>
            </a:r>
            <a:r>
              <a:rPr lang="tr-TR" u="sng" dirty="0" smtClean="0"/>
              <a:t>) Tabakalar</a:t>
            </a:r>
            <a:endParaRPr lang="tr-TR" u="sng" dirty="0"/>
          </a:p>
          <a:p>
            <a:pPr lvl="0">
              <a:lnSpc>
                <a:spcPct val="150000"/>
              </a:lnSpc>
            </a:pPr>
            <a:r>
              <a:rPr lang="tr-TR" sz="1600" i="1" dirty="0" smtClean="0"/>
              <a:t>* Okul </a:t>
            </a:r>
            <a:r>
              <a:rPr lang="tr-TR" sz="1600" i="1" dirty="0"/>
              <a:t>Türü </a:t>
            </a:r>
            <a:endParaRPr lang="tr-TR" sz="1600" i="1" dirty="0" smtClean="0"/>
          </a:p>
          <a:p>
            <a:pPr lvl="0">
              <a:lnSpc>
                <a:spcPct val="150000"/>
              </a:lnSpc>
            </a:pPr>
            <a:r>
              <a:rPr lang="tr-TR" sz="1600" b="1" i="1" dirty="0" smtClean="0"/>
              <a:t>* </a:t>
            </a:r>
            <a:r>
              <a:rPr lang="tr-TR" sz="1600" i="1" dirty="0" smtClean="0"/>
              <a:t>Okulun </a:t>
            </a:r>
            <a:r>
              <a:rPr lang="tr-TR" sz="1600" i="1" dirty="0"/>
              <a:t>İdari Biçimi (devlet, özel)</a:t>
            </a:r>
            <a:endParaRPr lang="tr-TR" sz="1600" dirty="0"/>
          </a:p>
          <a:p>
            <a:pPr lvl="0">
              <a:lnSpc>
                <a:spcPct val="150000"/>
              </a:lnSpc>
            </a:pPr>
            <a:r>
              <a:rPr lang="tr-TR" sz="1600" i="1" dirty="0" smtClean="0"/>
              <a:t>* Cinsiyet </a:t>
            </a:r>
            <a:r>
              <a:rPr lang="tr-TR" sz="1600" i="1" dirty="0"/>
              <a:t>Durumu (çoğu erkeklerden oluşan okullar, çoğu kızlardan oluşan okullar, karma)</a:t>
            </a:r>
            <a:endParaRPr lang="tr-TR" sz="1600" dirty="0"/>
          </a:p>
          <a:p>
            <a:pPr lvl="0">
              <a:lnSpc>
                <a:spcPct val="150000"/>
              </a:lnSpc>
            </a:pPr>
            <a:r>
              <a:rPr lang="tr-TR" sz="1600" b="1" i="1" dirty="0" smtClean="0"/>
              <a:t>* </a:t>
            </a:r>
            <a:r>
              <a:rPr lang="tr-TR" sz="1600" i="1" dirty="0" smtClean="0"/>
              <a:t>Okul </a:t>
            </a:r>
            <a:r>
              <a:rPr lang="tr-TR" sz="1600" i="1" dirty="0"/>
              <a:t>Bulunduğu Konum (şehir, kırsal</a:t>
            </a:r>
            <a:r>
              <a:rPr lang="tr-TR" sz="1600" i="1" dirty="0" smtClean="0"/>
              <a:t>)</a:t>
            </a:r>
            <a:endParaRPr lang="tr-TR" sz="1600" dirty="0"/>
          </a:p>
        </p:txBody>
      </p:sp>
      <p:sp>
        <p:nvSpPr>
          <p:cNvPr id="13" name="Metin kutusu 12"/>
          <p:cNvSpPr txBox="1"/>
          <p:nvPr/>
        </p:nvSpPr>
        <p:spPr>
          <a:xfrm>
            <a:off x="4716016" y="2775287"/>
            <a:ext cx="4464496" cy="2723823"/>
          </a:xfrm>
          <a:prstGeom prst="rect">
            <a:avLst/>
          </a:prstGeom>
          <a:noFill/>
        </p:spPr>
        <p:txBody>
          <a:bodyPr wrap="square" rtlCol="0">
            <a:spAutoFit/>
          </a:bodyPr>
          <a:lstStyle/>
          <a:p>
            <a:pPr>
              <a:lnSpc>
                <a:spcPct val="150000"/>
              </a:lnSpc>
            </a:pPr>
            <a:r>
              <a:rPr lang="tr-TR" u="sng" dirty="0" smtClean="0"/>
              <a:t>İkincil (</a:t>
            </a:r>
            <a:r>
              <a:rPr lang="tr-TR" u="sng" dirty="0" err="1" smtClean="0"/>
              <a:t>Implicit</a:t>
            </a:r>
            <a:r>
              <a:rPr lang="tr-TR" u="sng" dirty="0" smtClean="0"/>
              <a:t>) Tabakalar</a:t>
            </a:r>
            <a:endParaRPr lang="tr-TR" u="sng" dirty="0"/>
          </a:p>
          <a:p>
            <a:pPr lvl="0">
              <a:lnSpc>
                <a:spcPct val="150000"/>
              </a:lnSpc>
            </a:pPr>
            <a:r>
              <a:rPr lang="tr-TR" sz="1600" b="1" i="1" dirty="0" smtClean="0"/>
              <a:t>* </a:t>
            </a:r>
            <a:r>
              <a:rPr lang="tr-TR" sz="1600" i="1" dirty="0" smtClean="0"/>
              <a:t>Okulun </a:t>
            </a:r>
            <a:r>
              <a:rPr lang="tr-TR" sz="1600" i="1" dirty="0"/>
              <a:t>İdari Biçimi (devlet, özel)</a:t>
            </a:r>
            <a:endParaRPr lang="tr-TR" sz="1600" dirty="0"/>
          </a:p>
          <a:p>
            <a:pPr lvl="0">
              <a:lnSpc>
                <a:spcPct val="150000"/>
              </a:lnSpc>
            </a:pPr>
            <a:r>
              <a:rPr lang="tr-TR" sz="1600" i="1" dirty="0" smtClean="0"/>
              <a:t>* Cinsiyet </a:t>
            </a:r>
            <a:r>
              <a:rPr lang="tr-TR" sz="1600" i="1" dirty="0"/>
              <a:t>Durumu (çoğu erkeklerden oluşan okullar, çoğu kızlardan oluşan okullar, </a:t>
            </a:r>
            <a:r>
              <a:rPr lang="tr-TR" sz="1600" i="1" dirty="0" smtClean="0"/>
              <a:t>karma</a:t>
            </a:r>
            <a:endParaRPr lang="tr-TR" sz="1600" dirty="0"/>
          </a:p>
          <a:p>
            <a:pPr lvl="0">
              <a:lnSpc>
                <a:spcPct val="150000"/>
              </a:lnSpc>
            </a:pPr>
            <a:r>
              <a:rPr lang="tr-TR" sz="1600" i="1" dirty="0" smtClean="0"/>
              <a:t>* Okul </a:t>
            </a:r>
            <a:r>
              <a:rPr lang="tr-TR" sz="1600" i="1" dirty="0"/>
              <a:t>Bulunduğu Konum (şehir, kırsal</a:t>
            </a:r>
            <a:r>
              <a:rPr lang="tr-TR" sz="1600" i="1" dirty="0" smtClean="0"/>
              <a:t>)</a:t>
            </a:r>
          </a:p>
          <a:p>
            <a:pPr>
              <a:lnSpc>
                <a:spcPct val="150000"/>
              </a:lnSpc>
            </a:pPr>
            <a:r>
              <a:rPr lang="tr-TR" sz="1600" i="1" dirty="0" smtClean="0"/>
              <a:t>* İBBS Düzey </a:t>
            </a:r>
            <a:r>
              <a:rPr lang="tr-TR" sz="1600" i="1" dirty="0"/>
              <a:t>1 (12 bölge)</a:t>
            </a:r>
            <a:endParaRPr lang="tr-TR" sz="1600" dirty="0"/>
          </a:p>
          <a:p>
            <a:pPr lvl="0">
              <a:lnSpc>
                <a:spcPct val="150000"/>
              </a:lnSpc>
            </a:pPr>
            <a:endParaRPr lang="tr-TR" sz="1600" dirty="0"/>
          </a:p>
        </p:txBody>
      </p:sp>
    </p:spTree>
    <p:extLst>
      <p:ext uri="{BB962C8B-B14F-4D97-AF65-F5344CB8AC3E}">
        <p14:creationId xmlns:p14="http://schemas.microsoft.com/office/powerpoint/2010/main" val="44756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67544" y="195486"/>
            <a:ext cx="4176464" cy="400110"/>
          </a:xfrm>
          <a:prstGeom prst="rect">
            <a:avLst/>
          </a:prstGeom>
          <a:noFill/>
        </p:spPr>
        <p:txBody>
          <a:bodyPr wrap="square" rtlCol="0">
            <a:spAutoFit/>
          </a:bodyPr>
          <a:lstStyle/>
          <a:p>
            <a:pPr algn="just"/>
            <a:r>
              <a:rPr lang="tr-TR" sz="2000" b="1" u="sng" dirty="0" smtClean="0"/>
              <a:t>PISA 2015 Örneklem Tabakaları</a:t>
            </a:r>
            <a:endParaRPr lang="tr-TR" sz="2000" b="1" u="sng" dirty="0"/>
          </a:p>
        </p:txBody>
      </p:sp>
      <p:sp>
        <p:nvSpPr>
          <p:cNvPr id="9" name="Metin kutusu 8"/>
          <p:cNvSpPr txBox="1"/>
          <p:nvPr/>
        </p:nvSpPr>
        <p:spPr>
          <a:xfrm>
            <a:off x="4716016" y="195486"/>
            <a:ext cx="4176464" cy="400110"/>
          </a:xfrm>
          <a:prstGeom prst="rect">
            <a:avLst/>
          </a:prstGeom>
          <a:noFill/>
        </p:spPr>
        <p:txBody>
          <a:bodyPr wrap="square" rtlCol="0">
            <a:spAutoFit/>
          </a:bodyPr>
          <a:lstStyle/>
          <a:p>
            <a:pPr algn="just"/>
            <a:r>
              <a:rPr lang="tr-TR" sz="2000" b="1" u="sng" dirty="0" smtClean="0"/>
              <a:t>PISA 2018 Örneklem Tabakaları</a:t>
            </a:r>
            <a:endParaRPr lang="tr-TR" sz="2000" b="1" u="sng" dirty="0"/>
          </a:p>
        </p:txBody>
      </p:sp>
      <p:grpSp>
        <p:nvGrpSpPr>
          <p:cNvPr id="17" name="Grup 16"/>
          <p:cNvGrpSpPr/>
          <p:nvPr/>
        </p:nvGrpSpPr>
        <p:grpSpPr>
          <a:xfrm>
            <a:off x="683568" y="195486"/>
            <a:ext cx="1872208" cy="5184576"/>
            <a:chOff x="323528" y="195486"/>
            <a:chExt cx="1872208" cy="5184576"/>
          </a:xfrm>
        </p:grpSpPr>
        <p:graphicFrame>
          <p:nvGraphicFramePr>
            <p:cNvPr id="5" name="Diyagram 4"/>
            <p:cNvGraphicFramePr/>
            <p:nvPr>
              <p:extLst/>
            </p:nvPr>
          </p:nvGraphicFramePr>
          <p:xfrm>
            <a:off x="323528" y="195486"/>
            <a:ext cx="1872208"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yagram 13"/>
            <p:cNvGraphicFramePr/>
            <p:nvPr>
              <p:extLst/>
            </p:nvPr>
          </p:nvGraphicFramePr>
          <p:xfrm>
            <a:off x="323528" y="1851670"/>
            <a:ext cx="1872208" cy="20162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yagram 14"/>
            <p:cNvGraphicFramePr/>
            <p:nvPr>
              <p:extLst/>
            </p:nvPr>
          </p:nvGraphicFramePr>
          <p:xfrm>
            <a:off x="323528" y="3363838"/>
            <a:ext cx="1872208" cy="201622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sp>
        <p:nvSpPr>
          <p:cNvPr id="16" name="Metin kutusu 15"/>
          <p:cNvSpPr txBox="1"/>
          <p:nvPr/>
        </p:nvSpPr>
        <p:spPr>
          <a:xfrm>
            <a:off x="4864988" y="627534"/>
            <a:ext cx="4248472" cy="4616648"/>
          </a:xfrm>
          <a:prstGeom prst="rect">
            <a:avLst/>
          </a:prstGeom>
          <a:noFill/>
        </p:spPr>
        <p:txBody>
          <a:bodyPr wrap="square" rtlCol="0">
            <a:spAutoFit/>
          </a:bodyPr>
          <a:lstStyle/>
          <a:p>
            <a:r>
              <a:rPr lang="tr-TR" sz="1400" dirty="0" smtClean="0"/>
              <a:t>1- Ortaokul</a:t>
            </a:r>
          </a:p>
          <a:p>
            <a:r>
              <a:rPr lang="tr-TR" sz="1400" dirty="0" smtClean="0"/>
              <a:t>2- Fen Lisesi – A (0,01 – 2,00)</a:t>
            </a:r>
          </a:p>
          <a:p>
            <a:r>
              <a:rPr lang="tr-TR" sz="1400" dirty="0" smtClean="0"/>
              <a:t>3- Fen Lisesi – B (2,01 – 5,00)</a:t>
            </a:r>
          </a:p>
          <a:p>
            <a:r>
              <a:rPr lang="tr-TR" sz="1400" dirty="0" smtClean="0"/>
              <a:t>…………………………………………..</a:t>
            </a:r>
          </a:p>
          <a:p>
            <a:r>
              <a:rPr lang="tr-TR" sz="1400" dirty="0" smtClean="0"/>
              <a:t>5- Sosyal Bilimler Lisesi – A (0,01 – 10,00)</a:t>
            </a:r>
          </a:p>
          <a:p>
            <a:r>
              <a:rPr lang="tr-TR" sz="1400" dirty="0" smtClean="0"/>
              <a:t>…………………………………………..</a:t>
            </a:r>
          </a:p>
          <a:p>
            <a:r>
              <a:rPr lang="tr-TR" sz="1400" dirty="0"/>
              <a:t>…………………………………………..</a:t>
            </a:r>
          </a:p>
          <a:p>
            <a:r>
              <a:rPr lang="tr-TR" sz="1400" dirty="0" smtClean="0"/>
              <a:t>8- Anadolu Lisesi – A (0,01-5,00)</a:t>
            </a:r>
          </a:p>
          <a:p>
            <a:r>
              <a:rPr lang="tr-TR" sz="1400" dirty="0" smtClean="0"/>
              <a:t>9- Anadolu </a:t>
            </a:r>
            <a:r>
              <a:rPr lang="tr-TR" sz="1400" dirty="0"/>
              <a:t>Lisesi – </a:t>
            </a:r>
            <a:r>
              <a:rPr lang="tr-TR" sz="1400" dirty="0" smtClean="0"/>
              <a:t>B (5,01-10,00)</a:t>
            </a:r>
          </a:p>
          <a:p>
            <a:r>
              <a:rPr lang="tr-TR" sz="1400" dirty="0"/>
              <a:t>…………………………………………..</a:t>
            </a:r>
          </a:p>
          <a:p>
            <a:r>
              <a:rPr lang="tr-TR" sz="1400" dirty="0"/>
              <a:t>…………………………………………..</a:t>
            </a:r>
          </a:p>
          <a:p>
            <a:r>
              <a:rPr lang="tr-TR" sz="1400" dirty="0" smtClean="0"/>
              <a:t>18- Anadolu İmam Hatip Lisesi – A (0,01-10,00)</a:t>
            </a:r>
          </a:p>
          <a:p>
            <a:r>
              <a:rPr lang="tr-TR" sz="1400" dirty="0" smtClean="0"/>
              <a:t>19-</a:t>
            </a:r>
            <a:r>
              <a:rPr lang="tr-TR" sz="1400" dirty="0"/>
              <a:t>Anadolu İmam Hatip Lisesi – </a:t>
            </a:r>
            <a:r>
              <a:rPr lang="tr-TR" sz="1400" dirty="0" smtClean="0"/>
              <a:t>B (10,01-30,00</a:t>
            </a:r>
            <a:r>
              <a:rPr lang="tr-TR" sz="1400" dirty="0"/>
              <a:t>)</a:t>
            </a:r>
          </a:p>
          <a:p>
            <a:r>
              <a:rPr lang="tr-TR" sz="1400" dirty="0"/>
              <a:t>…………………………………………..</a:t>
            </a:r>
          </a:p>
          <a:p>
            <a:r>
              <a:rPr lang="tr-TR" sz="1400" dirty="0"/>
              <a:t>…………………………………………..</a:t>
            </a:r>
          </a:p>
          <a:p>
            <a:r>
              <a:rPr lang="tr-TR" sz="1400" dirty="0" smtClean="0"/>
              <a:t>27- Mesleki ve Teknik Anadolu Lisesi – A (0,01-20,00)</a:t>
            </a:r>
          </a:p>
          <a:p>
            <a:r>
              <a:rPr lang="tr-TR" sz="1400" dirty="0" smtClean="0"/>
              <a:t>28-</a:t>
            </a:r>
            <a:r>
              <a:rPr lang="tr-TR" sz="1400" dirty="0"/>
              <a:t> Mesleki ve Teknik Anadolu Lisesi – </a:t>
            </a:r>
            <a:r>
              <a:rPr lang="tr-TR" sz="1400" dirty="0" smtClean="0"/>
              <a:t>B (20,01-30,00)</a:t>
            </a:r>
          </a:p>
          <a:p>
            <a:r>
              <a:rPr lang="tr-TR" sz="1400" dirty="0"/>
              <a:t>…………………………………………..</a:t>
            </a:r>
          </a:p>
          <a:p>
            <a:r>
              <a:rPr lang="tr-TR" sz="1400" dirty="0"/>
              <a:t>…………………………………………..</a:t>
            </a:r>
          </a:p>
          <a:p>
            <a:r>
              <a:rPr lang="tr-TR" sz="1400" dirty="0" smtClean="0"/>
              <a:t>39- Çok Programlı Anadolu Lisesi – C (80,01  ve üstü)</a:t>
            </a:r>
            <a:endParaRPr lang="tr-TR" sz="1400" dirty="0"/>
          </a:p>
          <a:p>
            <a:endParaRPr lang="tr-TR" sz="1400" dirty="0"/>
          </a:p>
        </p:txBody>
      </p:sp>
    </p:spTree>
    <p:extLst>
      <p:ext uri="{BB962C8B-B14F-4D97-AF65-F5344CB8AC3E}">
        <p14:creationId xmlns:p14="http://schemas.microsoft.com/office/powerpoint/2010/main" val="173522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Unvan 22"/>
          <p:cNvSpPr>
            <a:spLocks noGrp="1"/>
          </p:cNvSpPr>
          <p:nvPr>
            <p:ph type="title"/>
          </p:nvPr>
        </p:nvSpPr>
        <p:spPr>
          <a:xfrm>
            <a:off x="1331640" y="339502"/>
            <a:ext cx="2242592" cy="857250"/>
          </a:xfrm>
        </p:spPr>
        <p:txBody>
          <a:bodyPr/>
          <a:lstStyle/>
          <a:p>
            <a:r>
              <a:rPr lang="tr-TR" dirty="0" smtClean="0"/>
              <a:t>İçerik</a:t>
            </a:r>
            <a:endParaRPr lang="tr-TR" dirty="0"/>
          </a:p>
        </p:txBody>
      </p:sp>
      <p:sp>
        <p:nvSpPr>
          <p:cNvPr id="24" name="İçerik Yer Tutucusu 2"/>
          <p:cNvSpPr>
            <a:spLocks noGrp="1"/>
          </p:cNvSpPr>
          <p:nvPr>
            <p:ph idx="1"/>
          </p:nvPr>
        </p:nvSpPr>
        <p:spPr>
          <a:xfrm>
            <a:off x="1691680" y="1275606"/>
            <a:ext cx="5688632" cy="3603847"/>
          </a:xfrm>
        </p:spPr>
        <p:txBody>
          <a:bodyPr>
            <a:noAutofit/>
          </a:bodyPr>
          <a:lstStyle/>
          <a:p>
            <a:pPr lvl="1">
              <a:lnSpc>
                <a:spcPct val="150000"/>
              </a:lnSpc>
              <a:buClr>
                <a:schemeClr val="tx1"/>
              </a:buClr>
              <a:buFont typeface="Wingdings" panose="05000000000000000000" pitchFamily="2" charset="2"/>
              <a:buChar char="Ø"/>
            </a:pPr>
            <a:r>
              <a:rPr lang="tr-TR" sz="2400" dirty="0" smtClean="0"/>
              <a:t>PISA’nın Amacı ve Temel Özellikleri</a:t>
            </a:r>
          </a:p>
          <a:p>
            <a:pPr lvl="1">
              <a:lnSpc>
                <a:spcPct val="150000"/>
              </a:lnSpc>
              <a:buClr>
                <a:schemeClr val="tx1"/>
              </a:buClr>
              <a:buFont typeface="Wingdings" panose="05000000000000000000" pitchFamily="2" charset="2"/>
              <a:buChar char="Ø"/>
            </a:pPr>
            <a:r>
              <a:rPr lang="tr-TR" sz="2400" dirty="0" smtClean="0"/>
              <a:t>Uygulama Döngüsü</a:t>
            </a:r>
          </a:p>
          <a:p>
            <a:pPr lvl="1">
              <a:lnSpc>
                <a:spcPct val="150000"/>
              </a:lnSpc>
              <a:buClr>
                <a:schemeClr val="tx1"/>
              </a:buClr>
              <a:buFont typeface="Wingdings" panose="05000000000000000000" pitchFamily="2" charset="2"/>
              <a:buChar char="Ø"/>
            </a:pPr>
            <a:r>
              <a:rPr lang="tr-TR" sz="2400" dirty="0" smtClean="0"/>
              <a:t>Uygulama Materyalleri</a:t>
            </a:r>
          </a:p>
          <a:p>
            <a:pPr lvl="1">
              <a:lnSpc>
                <a:spcPct val="150000"/>
              </a:lnSpc>
              <a:buClr>
                <a:schemeClr val="tx1"/>
              </a:buClr>
              <a:buFont typeface="Wingdings" panose="05000000000000000000" pitchFamily="2" charset="2"/>
              <a:buChar char="Ø"/>
            </a:pPr>
            <a:r>
              <a:rPr lang="tr-TR" sz="2400" dirty="0" smtClean="0"/>
              <a:t>Yürüten Kuruluşlar</a:t>
            </a:r>
          </a:p>
          <a:p>
            <a:pPr lvl="1">
              <a:lnSpc>
                <a:spcPct val="150000"/>
              </a:lnSpc>
              <a:buClr>
                <a:schemeClr val="tx1"/>
              </a:buClr>
              <a:buFont typeface="Wingdings" panose="05000000000000000000" pitchFamily="2" charset="2"/>
              <a:buChar char="Ø"/>
            </a:pPr>
            <a:r>
              <a:rPr lang="tr-TR" sz="2400" dirty="0" smtClean="0"/>
              <a:t>PISA Çalışma Planı/Süreci</a:t>
            </a:r>
          </a:p>
          <a:p>
            <a:pPr lvl="1">
              <a:lnSpc>
                <a:spcPct val="150000"/>
              </a:lnSpc>
              <a:buClr>
                <a:schemeClr val="tx1"/>
              </a:buClr>
              <a:buFont typeface="Wingdings" panose="05000000000000000000" pitchFamily="2" charset="2"/>
              <a:buChar char="Ø"/>
            </a:pPr>
            <a:r>
              <a:rPr lang="tr-TR" sz="2400" dirty="0" smtClean="0"/>
              <a:t>PISA 2015 </a:t>
            </a:r>
            <a:r>
              <a:rPr lang="tr-TR" sz="2400" smtClean="0"/>
              <a:t>Türkiye Sonuçları</a:t>
            </a:r>
            <a:endParaRPr lang="tr-TR" dirty="0"/>
          </a:p>
        </p:txBody>
      </p:sp>
      <p:sp>
        <p:nvSpPr>
          <p:cNvPr id="4" name="Slayt Numarası Yer Tutucusu 3"/>
          <p:cNvSpPr>
            <a:spLocks noGrp="1"/>
          </p:cNvSpPr>
          <p:nvPr>
            <p:ph type="sldNum" sz="quarter" idx="12"/>
          </p:nvPr>
        </p:nvSpPr>
        <p:spPr/>
        <p:txBody>
          <a:bodyPr/>
          <a:lstStyle/>
          <a:p>
            <a:fld id="{F302176B-0E47-46AC-8F43-DAB4B8A37D06}" type="slidenum">
              <a:rPr lang="tr-TR" smtClean="0"/>
              <a:t>2</a:t>
            </a:fld>
            <a:endParaRPr lang="tr-TR"/>
          </a:p>
        </p:txBody>
      </p:sp>
      <p:grpSp>
        <p:nvGrpSpPr>
          <p:cNvPr id="29" name="Grup 28"/>
          <p:cNvGrpSpPr/>
          <p:nvPr/>
        </p:nvGrpSpPr>
        <p:grpSpPr>
          <a:xfrm>
            <a:off x="251520" y="0"/>
            <a:ext cx="8625795" cy="1224137"/>
            <a:chOff x="251520" y="0"/>
            <a:chExt cx="8625795" cy="1224137"/>
          </a:xfrm>
        </p:grpSpPr>
        <p:pic>
          <p:nvPicPr>
            <p:cNvPr id="7" name="Resim 6"/>
            <p:cNvPicPr>
              <a:picLocks noChangeAspect="1"/>
            </p:cNvPicPr>
            <p:nvPr/>
          </p:nvPicPr>
          <p:blipFill>
            <a:blip r:embed="rId2"/>
            <a:stretch>
              <a:fillRect/>
            </a:stretch>
          </p:blipFill>
          <p:spPr>
            <a:xfrm>
              <a:off x="251520" y="20539"/>
              <a:ext cx="1208971" cy="1203598"/>
            </a:xfrm>
            <a:prstGeom prst="rect">
              <a:avLst/>
            </a:prstGeom>
          </p:spPr>
        </p:pic>
        <p:pic>
          <p:nvPicPr>
            <p:cNvPr id="8" name="Picture 8" descr="oecd pisa logo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6" name="Düz Bağlayıcı 5"/>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826166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187624" y="555526"/>
            <a:ext cx="6571060" cy="530223"/>
          </a:xfrm>
        </p:spPr>
        <p:txBody>
          <a:bodyPr>
            <a:normAutofit/>
          </a:bodyPr>
          <a:lstStyle/>
          <a:p>
            <a:r>
              <a:rPr lang="tr-TR" sz="2400" dirty="0" smtClean="0">
                <a:latin typeface="+mn-lt"/>
              </a:rPr>
              <a:t>Uygulamaya Katılacak Öğrencilerin Belirlenmesi</a:t>
            </a:r>
            <a:endParaRPr lang="tr-TR" sz="2400" dirty="0">
              <a:latin typeface="+mn-lt"/>
            </a:endParaRPr>
          </a:p>
        </p:txBody>
      </p:sp>
      <p:graphicFrame>
        <p:nvGraphicFramePr>
          <p:cNvPr id="6" name="Diyagram 5"/>
          <p:cNvGraphicFramePr/>
          <p:nvPr>
            <p:extLst/>
          </p:nvPr>
        </p:nvGraphicFramePr>
        <p:xfrm>
          <a:off x="683568" y="1275606"/>
          <a:ext cx="8460432"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 4"/>
          <p:cNvGrpSpPr/>
          <p:nvPr/>
        </p:nvGrpSpPr>
        <p:grpSpPr>
          <a:xfrm>
            <a:off x="251520" y="0"/>
            <a:ext cx="8625795" cy="1224137"/>
            <a:chOff x="251520" y="0"/>
            <a:chExt cx="8625795" cy="1224137"/>
          </a:xfrm>
        </p:grpSpPr>
        <p:pic>
          <p:nvPicPr>
            <p:cNvPr id="7" name="Resim 6"/>
            <p:cNvPicPr>
              <a:picLocks noChangeAspect="1"/>
            </p:cNvPicPr>
            <p:nvPr/>
          </p:nvPicPr>
          <p:blipFill>
            <a:blip r:embed="rId8"/>
            <a:stretch>
              <a:fillRect/>
            </a:stretch>
          </p:blipFill>
          <p:spPr>
            <a:xfrm>
              <a:off x="251520" y="20539"/>
              <a:ext cx="1208971" cy="1203598"/>
            </a:xfrm>
            <a:prstGeom prst="rect">
              <a:avLst/>
            </a:prstGeom>
          </p:spPr>
        </p:pic>
        <p:pic>
          <p:nvPicPr>
            <p:cNvPr id="8" name="Picture 8" descr="oecd pisa logo ile ilgili görsel sonuc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Bağlayıcı 8"/>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100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619672" y="483518"/>
            <a:ext cx="6571060" cy="530223"/>
          </a:xfrm>
        </p:spPr>
        <p:txBody>
          <a:bodyPr>
            <a:normAutofit/>
          </a:bodyPr>
          <a:lstStyle/>
          <a:p>
            <a:pPr algn="l"/>
            <a:r>
              <a:rPr lang="tr-TR" sz="2400" dirty="0" smtClean="0">
                <a:latin typeface="+mn-lt"/>
              </a:rPr>
              <a:t>PISA 2018 Okul Örneklemi Dağılımı – Okul Türü</a:t>
            </a:r>
            <a:endParaRPr lang="tr-TR" sz="2400" dirty="0">
              <a:latin typeface="+mn-lt"/>
            </a:endParaRPr>
          </a:p>
        </p:txBody>
      </p:sp>
      <p:grpSp>
        <p:nvGrpSpPr>
          <p:cNvPr id="5" name="Grup 4"/>
          <p:cNvGrpSpPr/>
          <p:nvPr/>
        </p:nvGrpSpPr>
        <p:grpSpPr>
          <a:xfrm>
            <a:off x="251520" y="0"/>
            <a:ext cx="8625795" cy="1224137"/>
            <a:chOff x="251520" y="0"/>
            <a:chExt cx="8625795" cy="1224137"/>
          </a:xfrm>
        </p:grpSpPr>
        <p:pic>
          <p:nvPicPr>
            <p:cNvPr id="7" name="Resim 6"/>
            <p:cNvPicPr>
              <a:picLocks noChangeAspect="1"/>
            </p:cNvPicPr>
            <p:nvPr/>
          </p:nvPicPr>
          <p:blipFill>
            <a:blip r:embed="rId3"/>
            <a:stretch>
              <a:fillRect/>
            </a:stretch>
          </p:blipFill>
          <p:spPr>
            <a:xfrm>
              <a:off x="251520" y="20539"/>
              <a:ext cx="1208971" cy="1203598"/>
            </a:xfrm>
            <a:prstGeom prst="rect">
              <a:avLst/>
            </a:prstGeom>
          </p:spPr>
        </p:pic>
        <p:pic>
          <p:nvPicPr>
            <p:cNvPr id="8" name="Picture 8" descr="oecd pisa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Bağlayıcı 8"/>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 name="İçerik Yer Tutucusu 3"/>
          <p:cNvGraphicFramePr>
            <a:graphicFrameLocks noGrp="1"/>
          </p:cNvGraphicFramePr>
          <p:nvPr>
            <p:ph idx="1"/>
            <p:extLst>
              <p:ext uri="{D42A27DB-BD31-4B8C-83A1-F6EECF244321}">
                <p14:modId xmlns:p14="http://schemas.microsoft.com/office/powerpoint/2010/main" val="2467325547"/>
              </p:ext>
            </p:extLst>
          </p:nvPr>
        </p:nvGraphicFramePr>
        <p:xfrm>
          <a:off x="683568" y="1419622"/>
          <a:ext cx="4824536" cy="3317911"/>
        </p:xfrm>
        <a:graphic>
          <a:graphicData uri="http://schemas.openxmlformats.org/drawingml/2006/table">
            <a:tbl>
              <a:tblPr>
                <a:tableStyleId>{8EC20E35-A176-4012-BC5E-935CFFF8708E}</a:tableStyleId>
              </a:tblPr>
              <a:tblGrid>
                <a:gridCol w="2448272">
                  <a:extLst>
                    <a:ext uri="{9D8B030D-6E8A-4147-A177-3AD203B41FA5}">
                      <a16:colId xmlns="" xmlns:a16="http://schemas.microsoft.com/office/drawing/2014/main" val="20000"/>
                    </a:ext>
                  </a:extLst>
                </a:gridCol>
                <a:gridCol w="936104">
                  <a:extLst>
                    <a:ext uri="{9D8B030D-6E8A-4147-A177-3AD203B41FA5}">
                      <a16:colId xmlns="" xmlns:a16="http://schemas.microsoft.com/office/drawing/2014/main" val="20001"/>
                    </a:ext>
                  </a:extLst>
                </a:gridCol>
                <a:gridCol w="1440160">
                  <a:extLst>
                    <a:ext uri="{9D8B030D-6E8A-4147-A177-3AD203B41FA5}">
                      <a16:colId xmlns="" xmlns:a16="http://schemas.microsoft.com/office/drawing/2014/main" val="20002"/>
                    </a:ext>
                  </a:extLst>
                </a:gridCol>
              </a:tblGrid>
              <a:tr h="360040">
                <a:tc>
                  <a:txBody>
                    <a:bodyPr/>
                    <a:lstStyle/>
                    <a:p>
                      <a:pPr algn="l" fontAlgn="b"/>
                      <a:r>
                        <a:rPr lang="tr-TR" sz="1200" b="1" u="none" strike="noStrike" dirty="0" smtClean="0">
                          <a:effectLst/>
                        </a:rPr>
                        <a:t>Okul</a:t>
                      </a:r>
                      <a:r>
                        <a:rPr lang="tr-TR" sz="1200" b="1" u="none" strike="noStrike" baseline="0" dirty="0" smtClean="0">
                          <a:effectLst/>
                        </a:rPr>
                        <a:t> Türleri</a:t>
                      </a:r>
                      <a:endParaRPr lang="tr-TR" sz="1200" b="1" i="0" u="none" strike="noStrike" dirty="0">
                        <a:solidFill>
                          <a:srgbClr val="000000"/>
                        </a:solidFill>
                        <a:effectLst/>
                        <a:latin typeface="Calibri"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tr-TR" sz="1200" b="1" u="none" strike="noStrike" dirty="0" smtClean="0">
                          <a:effectLst/>
                        </a:rPr>
                        <a:t>Okul</a:t>
                      </a:r>
                      <a:r>
                        <a:rPr lang="tr-TR" sz="1200" b="1" u="none" strike="noStrike" baseline="0" dirty="0" smtClean="0">
                          <a:effectLst/>
                        </a:rPr>
                        <a:t> Sayısı</a:t>
                      </a:r>
                      <a:endParaRPr lang="tr-TR" sz="1200" b="1" i="0" u="none" strike="noStrike" dirty="0">
                        <a:solidFill>
                          <a:srgbClr val="000000"/>
                        </a:solidFill>
                        <a:effectLst/>
                        <a:latin typeface="Calibri"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tr-TR" sz="1200" b="1" u="none" strike="noStrike" dirty="0" smtClean="0">
                          <a:effectLst/>
                        </a:rPr>
                        <a:t>Katılacak </a:t>
                      </a:r>
                      <a:r>
                        <a:rPr lang="tr-TR" sz="1200" b="1" u="none" strike="noStrike" dirty="0">
                          <a:effectLst/>
                        </a:rPr>
                        <a:t>Öğrenci Sayısı</a:t>
                      </a:r>
                      <a:endParaRPr lang="tr-TR" sz="1200" b="1" i="0" u="none" strike="noStrike" dirty="0">
                        <a:solidFill>
                          <a:srgbClr val="000000"/>
                        </a:solidFill>
                        <a:effectLst/>
                        <a:latin typeface="Calibri" charset="0"/>
                      </a:endParaRPr>
                    </a:p>
                  </a:txBody>
                  <a:tcPr marL="6350" marR="6350" marT="635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20705">
                <a:tc>
                  <a:txBody>
                    <a:bodyPr/>
                    <a:lstStyle/>
                    <a:p>
                      <a:pPr algn="l" fontAlgn="b"/>
                      <a:r>
                        <a:rPr lang="tr-TR" sz="1200" u="none" strike="noStrike" dirty="0">
                          <a:effectLst/>
                        </a:rPr>
                        <a:t>Ortaokul</a:t>
                      </a:r>
                      <a:endParaRPr lang="tr-TR" sz="1200" b="0" i="0" u="none" strike="noStrike" dirty="0">
                        <a:solidFill>
                          <a:srgbClr val="000000"/>
                        </a:solidFill>
                        <a:effectLst/>
                        <a:latin typeface="Calibri"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tr-TR" sz="1200" u="none" strike="noStrike" dirty="0" smtClean="0">
                          <a:effectLst/>
                        </a:rPr>
                        <a:t>9</a:t>
                      </a:r>
                      <a:endParaRPr lang="tr-TR" sz="1200" b="0" i="0" u="none" strike="noStrike" dirty="0">
                        <a:solidFill>
                          <a:srgbClr val="000000"/>
                        </a:solidFill>
                        <a:effectLst/>
                        <a:latin typeface="Calibri"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tr-TR" sz="1200" u="none" strike="noStrike" dirty="0" smtClean="0">
                          <a:effectLst/>
                        </a:rPr>
                        <a:t>76</a:t>
                      </a:r>
                      <a:endParaRPr lang="is-IS" sz="1200" b="0" i="0" u="none" strike="noStrike" dirty="0">
                        <a:solidFill>
                          <a:srgbClr val="000000"/>
                        </a:solidFill>
                        <a:effectLst/>
                        <a:latin typeface="Calibri" charset="0"/>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301255">
                <a:tc>
                  <a:txBody>
                    <a:bodyPr/>
                    <a:lstStyle/>
                    <a:p>
                      <a:pPr algn="l" fontAlgn="b"/>
                      <a:r>
                        <a:rPr lang="tr-TR" sz="1200" u="none" strike="noStrike" dirty="0">
                          <a:effectLst/>
                        </a:rPr>
                        <a:t>Fen Lisesi</a:t>
                      </a:r>
                      <a:endParaRPr lang="tr-TR" sz="1200" b="0" i="0" u="none" strike="noStrike" dirty="0">
                        <a:solidFill>
                          <a:srgbClr val="000000"/>
                        </a:solidFill>
                        <a:effectLst/>
                        <a:latin typeface="Calibri" charset="0"/>
                      </a:endParaRPr>
                    </a:p>
                  </a:txBody>
                  <a:tcPr marL="6350" marR="6350" marT="6350" marB="0" anchor="ctr"/>
                </a:tc>
                <a:tc>
                  <a:txBody>
                    <a:bodyPr/>
                    <a:lstStyle/>
                    <a:p>
                      <a:pPr algn="ctr" fontAlgn="b"/>
                      <a:r>
                        <a:rPr lang="tr-TR" sz="1200" u="none" strike="noStrike" dirty="0">
                          <a:effectLst/>
                        </a:rPr>
                        <a:t>8</a:t>
                      </a:r>
                      <a:endParaRPr lang="tr-TR" sz="1200" b="0" i="0" u="none" strike="noStrike" dirty="0">
                        <a:solidFill>
                          <a:srgbClr val="000000"/>
                        </a:solidFill>
                        <a:effectLst/>
                        <a:latin typeface="Calibri" charset="0"/>
                      </a:endParaRPr>
                    </a:p>
                  </a:txBody>
                  <a:tcPr marL="6350" marR="6350" marT="6350" marB="0" anchor="ctr"/>
                </a:tc>
                <a:tc>
                  <a:txBody>
                    <a:bodyPr/>
                    <a:lstStyle/>
                    <a:p>
                      <a:pPr algn="ctr" fontAlgn="b"/>
                      <a:r>
                        <a:rPr lang="is-IS" sz="1200" u="none" strike="noStrike" dirty="0">
                          <a:effectLst/>
                        </a:rPr>
                        <a:t>299</a:t>
                      </a:r>
                      <a:endParaRPr lang="is-IS" sz="1200" b="0" i="0" u="none" strike="noStrike" dirty="0">
                        <a:solidFill>
                          <a:srgbClr val="000000"/>
                        </a:solidFill>
                        <a:effectLst/>
                        <a:latin typeface="Calibri" charset="0"/>
                      </a:endParaRPr>
                    </a:p>
                  </a:txBody>
                  <a:tcPr marL="6350" marR="6350" marT="6350" marB="0" anchor="ctr"/>
                </a:tc>
                <a:extLst>
                  <a:ext uri="{0D108BD9-81ED-4DB2-BD59-A6C34878D82A}">
                    <a16:rowId xmlns="" xmlns:a16="http://schemas.microsoft.com/office/drawing/2014/main" val="10002"/>
                  </a:ext>
                </a:extLst>
              </a:tr>
              <a:tr h="312015">
                <a:tc>
                  <a:txBody>
                    <a:bodyPr/>
                    <a:lstStyle/>
                    <a:p>
                      <a:pPr algn="l" fontAlgn="b"/>
                      <a:r>
                        <a:rPr lang="tr-TR" sz="1200" u="none" strike="noStrike" dirty="0" smtClean="0">
                          <a:effectLst/>
                        </a:rPr>
                        <a:t>Sosya</a:t>
                      </a:r>
                      <a:r>
                        <a:rPr lang="tr-TR" sz="1200" u="none" strike="noStrike" baseline="0" dirty="0" smtClean="0">
                          <a:effectLst/>
                        </a:rPr>
                        <a:t>l Bilimler Lisesi</a:t>
                      </a:r>
                      <a:endParaRPr lang="tr-TR" sz="1200" b="0" i="0" u="none" strike="noStrike" dirty="0">
                        <a:solidFill>
                          <a:srgbClr val="000000"/>
                        </a:solidFill>
                        <a:effectLst/>
                        <a:latin typeface="Calibri" charset="0"/>
                      </a:endParaRPr>
                    </a:p>
                  </a:txBody>
                  <a:tcPr marL="6350" marR="6350" marT="6350" marB="0" anchor="ctr"/>
                </a:tc>
                <a:tc>
                  <a:txBody>
                    <a:bodyPr/>
                    <a:lstStyle/>
                    <a:p>
                      <a:pPr algn="ctr" fontAlgn="b"/>
                      <a:r>
                        <a:rPr lang="tr-TR" sz="1200" u="none" strike="noStrike" dirty="0" smtClean="0">
                          <a:effectLst/>
                        </a:rPr>
                        <a:t>4</a:t>
                      </a:r>
                      <a:endParaRPr lang="tr-TR" sz="1200" b="0" i="0" u="none" strike="noStrike" dirty="0">
                        <a:solidFill>
                          <a:srgbClr val="000000"/>
                        </a:solidFill>
                        <a:effectLst/>
                        <a:latin typeface="Calibri" charset="0"/>
                      </a:endParaRPr>
                    </a:p>
                  </a:txBody>
                  <a:tcPr marL="6350" marR="6350" marT="6350" marB="0" anchor="ctr"/>
                </a:tc>
                <a:tc>
                  <a:txBody>
                    <a:bodyPr/>
                    <a:lstStyle/>
                    <a:p>
                      <a:pPr algn="ctr" fontAlgn="b"/>
                      <a:r>
                        <a:rPr lang="is-IS" sz="1200" u="none" strike="noStrike" dirty="0" smtClean="0">
                          <a:effectLst/>
                        </a:rPr>
                        <a:t>168</a:t>
                      </a:r>
                      <a:endParaRPr lang="is-IS" sz="1200" b="0" i="0" u="none" strike="noStrike" dirty="0">
                        <a:solidFill>
                          <a:srgbClr val="000000"/>
                        </a:solidFill>
                        <a:effectLst/>
                        <a:latin typeface="Calibri" charset="0"/>
                      </a:endParaRPr>
                    </a:p>
                  </a:txBody>
                  <a:tcPr marL="6350" marR="6350" marT="6350" marB="0" anchor="ctr"/>
                </a:tc>
                <a:extLst>
                  <a:ext uri="{0D108BD9-81ED-4DB2-BD59-A6C34878D82A}">
                    <a16:rowId xmlns="" xmlns:a16="http://schemas.microsoft.com/office/drawing/2014/main" val="10003"/>
                  </a:ext>
                </a:extLst>
              </a:tr>
              <a:tr h="312015">
                <a:tc>
                  <a:txBody>
                    <a:bodyPr/>
                    <a:lstStyle/>
                    <a:p>
                      <a:pPr algn="l" fontAlgn="b"/>
                      <a:r>
                        <a:rPr lang="tr-TR" sz="1200" u="none" strike="noStrike" dirty="0">
                          <a:effectLst/>
                        </a:rPr>
                        <a:t>Anadolu Lisesi</a:t>
                      </a:r>
                      <a:endParaRPr lang="tr-TR" sz="1200" b="0" i="0" u="none" strike="noStrike" dirty="0">
                        <a:solidFill>
                          <a:srgbClr val="000000"/>
                        </a:solidFill>
                        <a:effectLst/>
                        <a:latin typeface="Calibri" charset="0"/>
                      </a:endParaRPr>
                    </a:p>
                  </a:txBody>
                  <a:tcPr marL="6350" marR="6350" marT="6350" marB="0" anchor="ctr"/>
                </a:tc>
                <a:tc>
                  <a:txBody>
                    <a:bodyPr/>
                    <a:lstStyle/>
                    <a:p>
                      <a:pPr algn="ctr" fontAlgn="b"/>
                      <a:r>
                        <a:rPr lang="is-IS" sz="1200" u="none" strike="noStrike" dirty="0">
                          <a:effectLst/>
                        </a:rPr>
                        <a:t>78</a:t>
                      </a:r>
                      <a:endParaRPr lang="is-IS" sz="1200" b="0" i="0" u="none" strike="noStrike" dirty="0">
                        <a:solidFill>
                          <a:srgbClr val="000000"/>
                        </a:solidFill>
                        <a:effectLst/>
                        <a:latin typeface="Calibri" charset="0"/>
                      </a:endParaRPr>
                    </a:p>
                  </a:txBody>
                  <a:tcPr marL="6350" marR="6350" marT="6350" marB="0" anchor="ctr"/>
                </a:tc>
                <a:tc>
                  <a:txBody>
                    <a:bodyPr/>
                    <a:lstStyle/>
                    <a:p>
                      <a:pPr algn="ctr" fontAlgn="b"/>
                      <a:r>
                        <a:rPr lang="is-IS" sz="1200" u="none" strike="noStrike" dirty="0">
                          <a:effectLst/>
                        </a:rPr>
                        <a:t>3091</a:t>
                      </a:r>
                      <a:endParaRPr lang="is-IS" sz="1200" b="0" i="0" u="none" strike="noStrike" dirty="0">
                        <a:solidFill>
                          <a:srgbClr val="000000"/>
                        </a:solidFill>
                        <a:effectLst/>
                        <a:latin typeface="Calibri" charset="0"/>
                      </a:endParaRPr>
                    </a:p>
                  </a:txBody>
                  <a:tcPr marL="6350" marR="6350" marT="6350" marB="0" anchor="ctr"/>
                </a:tc>
                <a:extLst>
                  <a:ext uri="{0D108BD9-81ED-4DB2-BD59-A6C34878D82A}">
                    <a16:rowId xmlns="" xmlns:a16="http://schemas.microsoft.com/office/drawing/2014/main" val="10004"/>
                  </a:ext>
                </a:extLst>
              </a:tr>
              <a:tr h="312015">
                <a:tc>
                  <a:txBody>
                    <a:bodyPr/>
                    <a:lstStyle/>
                    <a:p>
                      <a:pPr algn="l" fontAlgn="b"/>
                      <a:r>
                        <a:rPr lang="tr-TR" sz="1200" u="none" strike="noStrike" dirty="0">
                          <a:effectLst/>
                        </a:rPr>
                        <a:t>Anadolu İmam Hatip Lisesi</a:t>
                      </a:r>
                      <a:endParaRPr lang="tr-TR" sz="1200" b="0" i="0" u="none" strike="noStrike" dirty="0">
                        <a:solidFill>
                          <a:srgbClr val="000000"/>
                        </a:solidFill>
                        <a:effectLst/>
                        <a:latin typeface="Calibri" charset="0"/>
                      </a:endParaRPr>
                    </a:p>
                  </a:txBody>
                  <a:tcPr marL="6350" marR="6350" marT="6350" marB="0" anchor="ctr"/>
                </a:tc>
                <a:tc>
                  <a:txBody>
                    <a:bodyPr/>
                    <a:lstStyle/>
                    <a:p>
                      <a:pPr algn="ctr" fontAlgn="b"/>
                      <a:r>
                        <a:rPr lang="is-IS" sz="1200" u="none" strike="noStrike" dirty="0">
                          <a:effectLst/>
                        </a:rPr>
                        <a:t>25</a:t>
                      </a:r>
                      <a:endParaRPr lang="is-IS" sz="1200" b="0" i="0" u="none" strike="noStrike" dirty="0">
                        <a:solidFill>
                          <a:srgbClr val="000000"/>
                        </a:solidFill>
                        <a:effectLst/>
                        <a:latin typeface="Calibri" charset="0"/>
                      </a:endParaRPr>
                    </a:p>
                  </a:txBody>
                  <a:tcPr marL="6350" marR="6350" marT="6350" marB="0" anchor="ctr"/>
                </a:tc>
                <a:tc>
                  <a:txBody>
                    <a:bodyPr/>
                    <a:lstStyle/>
                    <a:p>
                      <a:pPr algn="ctr" fontAlgn="b"/>
                      <a:r>
                        <a:rPr lang="is-IS" sz="1200" u="none" strike="noStrike" dirty="0">
                          <a:effectLst/>
                        </a:rPr>
                        <a:t>1046</a:t>
                      </a:r>
                      <a:endParaRPr lang="is-IS" sz="1200" b="0" i="0" u="none" strike="noStrike" dirty="0">
                        <a:solidFill>
                          <a:srgbClr val="000000"/>
                        </a:solidFill>
                        <a:effectLst/>
                        <a:latin typeface="Calibri" charset="0"/>
                      </a:endParaRPr>
                    </a:p>
                  </a:txBody>
                  <a:tcPr marL="6350" marR="6350" marT="6350" marB="0" anchor="ctr"/>
                </a:tc>
                <a:extLst>
                  <a:ext uri="{0D108BD9-81ED-4DB2-BD59-A6C34878D82A}">
                    <a16:rowId xmlns="" xmlns:a16="http://schemas.microsoft.com/office/drawing/2014/main" val="10005"/>
                  </a:ext>
                </a:extLst>
              </a:tr>
              <a:tr h="355701">
                <a:tc>
                  <a:txBody>
                    <a:bodyPr/>
                    <a:lstStyle/>
                    <a:p>
                      <a:pPr algn="l" fontAlgn="b"/>
                      <a:r>
                        <a:rPr lang="tr-TR" sz="1200" u="none" strike="noStrike" kern="1200" dirty="0" smtClean="0">
                          <a:effectLst/>
                        </a:rPr>
                        <a:t>Anadolu Güzel Sanatlar / Spor Lisesi</a:t>
                      </a:r>
                      <a:endParaRPr lang="tr-TR"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tr-TR" sz="1200" u="none" strike="noStrike" kern="1200" dirty="0" smtClean="0">
                          <a:effectLst/>
                        </a:rPr>
                        <a:t>1</a:t>
                      </a:r>
                      <a:endParaRPr lang="tr-TR"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tr-TR" sz="1200" u="none" strike="noStrike" kern="1200" dirty="0" smtClean="0">
                          <a:effectLst/>
                        </a:rPr>
                        <a:t>42</a:t>
                      </a:r>
                      <a:endParaRPr lang="is-IS"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6"/>
                  </a:ext>
                </a:extLst>
              </a:tr>
              <a:tr h="312015">
                <a:tc>
                  <a:txBody>
                    <a:bodyPr/>
                    <a:lstStyle/>
                    <a:p>
                      <a:pPr algn="l" fontAlgn="b"/>
                      <a:r>
                        <a:rPr lang="tr-TR" sz="1200" u="none" strike="noStrike" dirty="0">
                          <a:effectLst/>
                        </a:rPr>
                        <a:t>Mesleki ve Teknik Anadolu Lisesi</a:t>
                      </a:r>
                      <a:endParaRPr lang="tr-TR" sz="1200" b="0" i="0" u="none" strike="noStrike" dirty="0">
                        <a:solidFill>
                          <a:srgbClr val="000000"/>
                        </a:solidFill>
                        <a:effectLst/>
                        <a:latin typeface="Calibri" charset="0"/>
                      </a:endParaRPr>
                    </a:p>
                  </a:txBody>
                  <a:tcPr marL="6350" marR="6350" marT="6350" marB="0" anchor="ctr"/>
                </a:tc>
                <a:tc>
                  <a:txBody>
                    <a:bodyPr/>
                    <a:lstStyle/>
                    <a:p>
                      <a:pPr algn="ctr" fontAlgn="b"/>
                      <a:r>
                        <a:rPr lang="tr-TR" sz="1200" u="none" strike="noStrike" dirty="0">
                          <a:effectLst/>
                        </a:rPr>
                        <a:t>56</a:t>
                      </a:r>
                      <a:endParaRPr lang="tr-TR" sz="1200" b="0" i="0" u="none" strike="noStrike" dirty="0">
                        <a:solidFill>
                          <a:srgbClr val="000000"/>
                        </a:solidFill>
                        <a:effectLst/>
                        <a:latin typeface="Calibri" charset="0"/>
                      </a:endParaRPr>
                    </a:p>
                  </a:txBody>
                  <a:tcPr marL="6350" marR="6350" marT="6350" marB="0" anchor="ctr"/>
                </a:tc>
                <a:tc>
                  <a:txBody>
                    <a:bodyPr/>
                    <a:lstStyle/>
                    <a:p>
                      <a:pPr algn="ctr" fontAlgn="b"/>
                      <a:r>
                        <a:rPr lang="is-IS" sz="1200" u="none" strike="noStrike" dirty="0">
                          <a:effectLst/>
                        </a:rPr>
                        <a:t>2267</a:t>
                      </a:r>
                      <a:endParaRPr lang="is-IS" sz="1200" b="0" i="0" u="none" strike="noStrike" dirty="0">
                        <a:solidFill>
                          <a:srgbClr val="000000"/>
                        </a:solidFill>
                        <a:effectLst/>
                        <a:latin typeface="Calibri" charset="0"/>
                      </a:endParaRPr>
                    </a:p>
                  </a:txBody>
                  <a:tcPr marL="6350" marR="6350" marT="6350" marB="0" anchor="ctr"/>
                </a:tc>
                <a:extLst>
                  <a:ext uri="{0D108BD9-81ED-4DB2-BD59-A6C34878D82A}">
                    <a16:rowId xmlns="" xmlns:a16="http://schemas.microsoft.com/office/drawing/2014/main" val="10007"/>
                  </a:ext>
                </a:extLst>
              </a:tr>
              <a:tr h="408065">
                <a:tc>
                  <a:txBody>
                    <a:bodyPr/>
                    <a:lstStyle/>
                    <a:p>
                      <a:pPr algn="l" fontAlgn="b"/>
                      <a:r>
                        <a:rPr lang="tr-TR" sz="1200" u="none" strike="noStrike" dirty="0">
                          <a:effectLst/>
                        </a:rPr>
                        <a:t>Çok Programlı Anadolu Lisesi</a:t>
                      </a:r>
                      <a:endParaRPr lang="tr-TR" sz="1200" b="0" i="0" u="none" strike="noStrike" dirty="0">
                        <a:solidFill>
                          <a:srgbClr val="000000"/>
                        </a:solidFill>
                        <a:effectLst/>
                        <a:latin typeface="Calibri"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8</a:t>
                      </a:r>
                      <a:endParaRPr lang="tr-TR" sz="1200" b="0" i="0" u="none" strike="noStrike" dirty="0">
                        <a:solidFill>
                          <a:srgbClr val="000000"/>
                        </a:solidFill>
                        <a:effectLst/>
                        <a:latin typeface="Calibri"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tr-TR" sz="1200" u="none" strike="noStrike" dirty="0">
                          <a:effectLst/>
                        </a:rPr>
                        <a:t>303</a:t>
                      </a:r>
                      <a:endParaRPr lang="tr-TR" sz="1200" b="0" i="0" u="none" strike="noStrike" dirty="0">
                        <a:solidFill>
                          <a:srgbClr val="000000"/>
                        </a:solidFill>
                        <a:effectLst/>
                        <a:latin typeface="Calibri" charset="0"/>
                      </a:endParaRPr>
                    </a:p>
                  </a:txBody>
                  <a:tcPr marL="6350" marR="6350" marT="635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12015">
                <a:tc>
                  <a:txBody>
                    <a:bodyPr/>
                    <a:lstStyle/>
                    <a:p>
                      <a:pPr algn="l" fontAlgn="b"/>
                      <a:r>
                        <a:rPr lang="tr-TR" sz="1200" b="1" u="none" strike="noStrike" dirty="0" smtClean="0">
                          <a:effectLst/>
                        </a:rPr>
                        <a:t>GENEL TOPLAM</a:t>
                      </a:r>
                      <a:endParaRPr lang="tr-TR" sz="1200" b="1" i="0" u="none" strike="noStrike" dirty="0">
                        <a:solidFill>
                          <a:srgbClr val="000000"/>
                        </a:solidFill>
                        <a:effectLst/>
                        <a:latin typeface="Calibri"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tr-TR" sz="1200" b="1" u="none" strike="noStrike" dirty="0" smtClean="0">
                          <a:effectLst/>
                        </a:rPr>
                        <a:t>189</a:t>
                      </a:r>
                      <a:endParaRPr lang="cs-CZ" sz="1200" b="1" i="0" u="none" strike="noStrike" dirty="0">
                        <a:solidFill>
                          <a:srgbClr val="000000"/>
                        </a:solidFill>
                        <a:effectLst/>
                        <a:latin typeface="Calibri"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tr-TR" sz="1200" b="1" u="none" strike="noStrike" dirty="0" smtClean="0">
                          <a:effectLst/>
                        </a:rPr>
                        <a:t>7292</a:t>
                      </a:r>
                      <a:endParaRPr lang="is-IS" sz="1200" b="1" i="0" u="none" strike="noStrike" dirty="0">
                        <a:solidFill>
                          <a:srgbClr val="000000"/>
                        </a:solidFill>
                        <a:effectLst/>
                        <a:latin typeface="Calibri" charset="0"/>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9"/>
                  </a:ext>
                </a:extLst>
              </a:tr>
            </a:tbl>
          </a:graphicData>
        </a:graphic>
      </p:graphicFrame>
      <p:graphicFrame>
        <p:nvGraphicFramePr>
          <p:cNvPr id="3" name="Tablo 2"/>
          <p:cNvGraphicFramePr>
            <a:graphicFrameLocks noGrp="1"/>
          </p:cNvGraphicFramePr>
          <p:nvPr>
            <p:extLst>
              <p:ext uri="{D42A27DB-BD31-4B8C-83A1-F6EECF244321}">
                <p14:modId xmlns:p14="http://schemas.microsoft.com/office/powerpoint/2010/main" val="130794631"/>
              </p:ext>
            </p:extLst>
          </p:nvPr>
        </p:nvGraphicFramePr>
        <p:xfrm>
          <a:off x="5508104" y="1419622"/>
          <a:ext cx="2880320" cy="3317911"/>
        </p:xfrm>
        <a:graphic>
          <a:graphicData uri="http://schemas.openxmlformats.org/drawingml/2006/table">
            <a:tbl>
              <a:tblPr>
                <a:tableStyleId>{8EC20E35-A176-4012-BC5E-935CFFF8708E}</a:tableStyleId>
              </a:tblPr>
              <a:tblGrid>
                <a:gridCol w="1234423">
                  <a:extLst>
                    <a:ext uri="{9D8B030D-6E8A-4147-A177-3AD203B41FA5}">
                      <a16:colId xmlns="" xmlns:a16="http://schemas.microsoft.com/office/drawing/2014/main" val="20000"/>
                    </a:ext>
                  </a:extLst>
                </a:gridCol>
                <a:gridCol w="1645897">
                  <a:extLst>
                    <a:ext uri="{9D8B030D-6E8A-4147-A177-3AD203B41FA5}">
                      <a16:colId xmlns="" xmlns:a16="http://schemas.microsoft.com/office/drawing/2014/main" val="20001"/>
                    </a:ext>
                  </a:extLst>
                </a:gridCol>
              </a:tblGrid>
              <a:tr h="360040">
                <a:tc>
                  <a:txBody>
                    <a:bodyPr/>
                    <a:lstStyle/>
                    <a:p>
                      <a:pPr algn="ctr" fontAlgn="b"/>
                      <a:r>
                        <a:rPr lang="tr-TR" sz="1200" b="1" i="0" u="none" strike="noStrike" dirty="0" smtClean="0">
                          <a:solidFill>
                            <a:schemeClr val="tx1"/>
                          </a:solidFill>
                          <a:effectLst/>
                          <a:latin typeface="+mn-lt"/>
                        </a:rPr>
                        <a:t>2018 </a:t>
                      </a:r>
                      <a:r>
                        <a:rPr lang="tr-TR" sz="1200" b="1" i="0" u="none" strike="noStrike" dirty="0" smtClean="0">
                          <a:solidFill>
                            <a:srgbClr val="FF0000"/>
                          </a:solidFill>
                          <a:effectLst/>
                          <a:latin typeface="+mn-lt"/>
                        </a:rPr>
                        <a:t>Evren</a:t>
                      </a:r>
                    </a:p>
                    <a:p>
                      <a:pPr algn="ctr" fontAlgn="b"/>
                      <a:r>
                        <a:rPr lang="tr-TR" sz="1200" b="1" i="0" u="none" strike="noStrike" dirty="0" smtClean="0">
                          <a:solidFill>
                            <a:schemeClr val="tx1"/>
                          </a:solidFill>
                          <a:effectLst/>
                          <a:latin typeface="+mn-lt"/>
                        </a:rPr>
                        <a:t>Yüzdesi</a:t>
                      </a:r>
                      <a:endParaRPr lang="tr-TR" sz="1200" b="1" i="0" u="none" strike="noStrike" dirty="0">
                        <a:solidFill>
                          <a:srgbClr val="000000"/>
                        </a:solidFill>
                        <a:effectLst/>
                        <a:latin typeface="Calibri"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tr-TR" sz="1200" b="1" u="none" strike="noStrike" dirty="0" smtClean="0">
                          <a:effectLst/>
                        </a:rPr>
                        <a:t>2018 </a:t>
                      </a:r>
                      <a:r>
                        <a:rPr lang="tr-TR" sz="1200" b="1" u="none" strike="noStrike" dirty="0" smtClean="0">
                          <a:solidFill>
                            <a:srgbClr val="FF0000"/>
                          </a:solidFill>
                          <a:effectLst/>
                        </a:rPr>
                        <a:t>Örneklem</a:t>
                      </a:r>
                      <a:r>
                        <a:rPr lang="tr-TR" sz="1200" b="1" u="none" strike="noStrike" baseline="0" dirty="0" smtClean="0">
                          <a:effectLst/>
                        </a:rPr>
                        <a:t> </a:t>
                      </a:r>
                    </a:p>
                    <a:p>
                      <a:pPr algn="ctr" fontAlgn="b"/>
                      <a:r>
                        <a:rPr lang="tr-TR" sz="1200" b="1" u="none" strike="noStrike" baseline="0" dirty="0" smtClean="0">
                          <a:effectLst/>
                        </a:rPr>
                        <a:t>Yüzdesi</a:t>
                      </a:r>
                      <a:endParaRPr lang="tr-TR" sz="1200" b="1" i="0" u="none" strike="noStrike" dirty="0">
                        <a:solidFill>
                          <a:srgbClr val="000000"/>
                        </a:solidFill>
                        <a:effectLst/>
                        <a:latin typeface="Calibri" charset="0"/>
                      </a:endParaRPr>
                    </a:p>
                  </a:txBody>
                  <a:tcPr marL="6350" marR="6350" marT="635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20705">
                <a:tc>
                  <a:txBody>
                    <a:bodyPr/>
                    <a:lstStyle/>
                    <a:p>
                      <a:pPr algn="ctr" fontAlgn="b"/>
                      <a:r>
                        <a:rPr lang="tr-TR" sz="1200" b="0" i="0" u="none" strike="noStrike" dirty="0" smtClean="0">
                          <a:solidFill>
                            <a:schemeClr val="tx1"/>
                          </a:solidFill>
                          <a:effectLst/>
                          <a:latin typeface="+mn-lt"/>
                        </a:rPr>
                        <a:t>2,41</a:t>
                      </a:r>
                      <a:endParaRPr lang="tr-TR" sz="1200" b="0" i="0" u="none" strike="noStrike" dirty="0">
                        <a:solidFill>
                          <a:srgbClr val="000000"/>
                        </a:solidFill>
                        <a:effectLst/>
                        <a:latin typeface="Calibri"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cs-CZ" sz="1200" b="0" u="none" strike="noStrike" kern="1200" dirty="0" smtClean="0">
                          <a:solidFill>
                            <a:schemeClr val="tx1"/>
                          </a:solidFill>
                          <a:effectLst/>
                          <a:latin typeface="+mn-lt"/>
                          <a:ea typeface="+mn-ea"/>
                          <a:cs typeface="+mn-cs"/>
                        </a:rPr>
                        <a:t>1,</a:t>
                      </a:r>
                      <a:r>
                        <a:rPr lang="tr-TR" sz="1200" b="0" u="none" strike="noStrike" kern="1200" dirty="0" smtClean="0">
                          <a:solidFill>
                            <a:schemeClr val="tx1"/>
                          </a:solidFill>
                          <a:effectLst/>
                          <a:latin typeface="+mn-lt"/>
                          <a:ea typeface="+mn-ea"/>
                          <a:cs typeface="+mn-cs"/>
                        </a:rPr>
                        <a:t>04</a:t>
                      </a:r>
                      <a:endParaRPr lang="cs-CZ" sz="1200" b="0" u="none" strike="noStrike" kern="1200" dirty="0">
                        <a:solidFill>
                          <a:schemeClr val="tx1"/>
                        </a:solidFill>
                        <a:effectLst/>
                        <a:latin typeface="+mn-lt"/>
                        <a:ea typeface="+mn-ea"/>
                        <a:cs typeface="+mn-cs"/>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301255">
                <a:tc>
                  <a:txBody>
                    <a:bodyPr/>
                    <a:lstStyle/>
                    <a:p>
                      <a:pPr algn="ctr" fontAlgn="b"/>
                      <a:r>
                        <a:rPr lang="tr-TR" sz="1200" b="0" i="0" u="none" strike="noStrike" dirty="0" smtClean="0">
                          <a:solidFill>
                            <a:schemeClr val="tx1"/>
                          </a:solidFill>
                          <a:effectLst/>
                          <a:latin typeface="+mn-lt"/>
                        </a:rPr>
                        <a:t>3,85</a:t>
                      </a:r>
                      <a:endParaRPr lang="tr-TR" sz="1200" b="0" i="0" u="none" strike="noStrike" dirty="0">
                        <a:solidFill>
                          <a:srgbClr val="000000"/>
                        </a:solidFill>
                        <a:effectLst/>
                        <a:latin typeface="Calibri" charset="0"/>
                      </a:endParaRPr>
                    </a:p>
                  </a:txBody>
                  <a:tcPr marL="6350" marR="6350" marT="6350" marB="0" anchor="ctr"/>
                </a:tc>
                <a:tc>
                  <a:txBody>
                    <a:bodyPr/>
                    <a:lstStyle/>
                    <a:p>
                      <a:pPr algn="ctr" fontAlgn="b"/>
                      <a:r>
                        <a:rPr lang="is-IS" sz="1200" b="0" u="none" strike="noStrike" kern="1200" dirty="0" smtClean="0">
                          <a:solidFill>
                            <a:schemeClr val="tx1"/>
                          </a:solidFill>
                          <a:effectLst/>
                          <a:latin typeface="+mn-lt"/>
                          <a:ea typeface="+mn-ea"/>
                          <a:cs typeface="+mn-cs"/>
                        </a:rPr>
                        <a:t>4,</a:t>
                      </a:r>
                      <a:r>
                        <a:rPr lang="tr-TR" sz="1200" b="0" u="none" strike="noStrike" kern="1200" dirty="0" smtClean="0">
                          <a:solidFill>
                            <a:schemeClr val="tx1"/>
                          </a:solidFill>
                          <a:effectLst/>
                          <a:latin typeface="+mn-lt"/>
                          <a:ea typeface="+mn-ea"/>
                          <a:cs typeface="+mn-cs"/>
                        </a:rPr>
                        <a:t>10</a:t>
                      </a:r>
                      <a:endParaRPr lang="is-IS"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2"/>
                  </a:ext>
                </a:extLst>
              </a:tr>
              <a:tr h="312015">
                <a:tc>
                  <a:txBody>
                    <a:bodyPr/>
                    <a:lstStyle/>
                    <a:p>
                      <a:pPr algn="ctr" fontAlgn="b"/>
                      <a:r>
                        <a:rPr lang="tr-TR" sz="1200" b="0" i="0" u="none" strike="noStrike" dirty="0" smtClean="0">
                          <a:solidFill>
                            <a:schemeClr val="tx1"/>
                          </a:solidFill>
                          <a:effectLst/>
                          <a:latin typeface="+mn-lt"/>
                        </a:rPr>
                        <a:t>0,89</a:t>
                      </a:r>
                      <a:endParaRPr lang="tr-TR" sz="1200" b="0" i="0" u="none" strike="noStrike" dirty="0">
                        <a:solidFill>
                          <a:srgbClr val="000000"/>
                        </a:solidFill>
                        <a:effectLst/>
                        <a:latin typeface="Calibri" charset="0"/>
                      </a:endParaRPr>
                    </a:p>
                  </a:txBody>
                  <a:tcPr marL="6350" marR="6350" marT="6350" marB="0" anchor="ctr"/>
                </a:tc>
                <a:tc>
                  <a:txBody>
                    <a:bodyPr/>
                    <a:lstStyle/>
                    <a:p>
                      <a:pPr marL="0" algn="ctr" defTabSz="914400" rtl="0" eaLnBrk="1" fontAlgn="b" latinLnBrk="0" hangingPunct="1"/>
                      <a:r>
                        <a:rPr lang="fi-FI" sz="1200" b="0" u="none" strike="noStrike" kern="1200" dirty="0" smtClean="0">
                          <a:solidFill>
                            <a:schemeClr val="tx1"/>
                          </a:solidFill>
                          <a:effectLst/>
                          <a:latin typeface="+mn-lt"/>
                          <a:ea typeface="+mn-ea"/>
                          <a:cs typeface="+mn-cs"/>
                        </a:rPr>
                        <a:t>2,</a:t>
                      </a:r>
                      <a:r>
                        <a:rPr lang="tr-TR" sz="1200" b="0" u="none" strike="noStrike" kern="1200" dirty="0" smtClean="0">
                          <a:solidFill>
                            <a:schemeClr val="tx1"/>
                          </a:solidFill>
                          <a:effectLst/>
                          <a:latin typeface="+mn-lt"/>
                          <a:ea typeface="+mn-ea"/>
                          <a:cs typeface="+mn-cs"/>
                        </a:rPr>
                        <a:t>30</a:t>
                      </a:r>
                      <a:endParaRPr lang="fi-FI"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3"/>
                  </a:ext>
                </a:extLst>
              </a:tr>
              <a:tr h="312015">
                <a:tc>
                  <a:txBody>
                    <a:bodyPr/>
                    <a:lstStyle/>
                    <a:p>
                      <a:pPr algn="ctr" fontAlgn="b"/>
                      <a:r>
                        <a:rPr lang="is-IS" sz="1200" b="0" u="none" strike="noStrike" dirty="0" smtClean="0">
                          <a:effectLst/>
                        </a:rPr>
                        <a:t>4</a:t>
                      </a:r>
                      <a:r>
                        <a:rPr lang="tr-TR" sz="1200" b="0" u="none" strike="noStrike" dirty="0" smtClean="0">
                          <a:effectLst/>
                        </a:rPr>
                        <a:t>0,85</a:t>
                      </a:r>
                      <a:endParaRPr lang="is-IS" sz="1200" b="0" i="0" u="none" strike="noStrike" dirty="0">
                        <a:solidFill>
                          <a:srgbClr val="000000"/>
                        </a:solidFill>
                        <a:effectLst/>
                        <a:latin typeface="Calibri" charset="0"/>
                      </a:endParaRPr>
                    </a:p>
                  </a:txBody>
                  <a:tcPr marL="6350" marR="6350" marT="6350" marB="0" anchor="ctr"/>
                </a:tc>
                <a:tc>
                  <a:txBody>
                    <a:bodyPr/>
                    <a:lstStyle/>
                    <a:p>
                      <a:pPr algn="ctr" fontAlgn="b"/>
                      <a:r>
                        <a:rPr lang="fi-FI" sz="1200" b="0" u="none" strike="noStrike" kern="1200" dirty="0" smtClean="0">
                          <a:solidFill>
                            <a:schemeClr val="tx1"/>
                          </a:solidFill>
                          <a:effectLst/>
                          <a:latin typeface="+mn-lt"/>
                          <a:ea typeface="+mn-ea"/>
                          <a:cs typeface="+mn-cs"/>
                        </a:rPr>
                        <a:t>42,</a:t>
                      </a:r>
                      <a:r>
                        <a:rPr lang="tr-TR" sz="1200" b="0" u="none" strike="noStrike" kern="1200" dirty="0" smtClean="0">
                          <a:solidFill>
                            <a:schemeClr val="tx1"/>
                          </a:solidFill>
                          <a:effectLst/>
                          <a:latin typeface="+mn-lt"/>
                          <a:ea typeface="+mn-ea"/>
                          <a:cs typeface="+mn-cs"/>
                        </a:rPr>
                        <a:t>3</a:t>
                      </a:r>
                      <a:r>
                        <a:rPr lang="fi-FI" sz="1200" b="0" u="none" strike="noStrike" kern="1200" dirty="0" smtClean="0">
                          <a:solidFill>
                            <a:schemeClr val="tx1"/>
                          </a:solidFill>
                          <a:effectLst/>
                          <a:latin typeface="+mn-lt"/>
                          <a:ea typeface="+mn-ea"/>
                          <a:cs typeface="+mn-cs"/>
                        </a:rPr>
                        <a:t>9</a:t>
                      </a:r>
                      <a:endParaRPr lang="fi-FI"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4"/>
                  </a:ext>
                </a:extLst>
              </a:tr>
              <a:tr h="312015">
                <a:tc>
                  <a:txBody>
                    <a:bodyPr/>
                    <a:lstStyle/>
                    <a:p>
                      <a:pPr algn="ctr" fontAlgn="b"/>
                      <a:r>
                        <a:rPr lang="is-IS" sz="1200" b="0" u="none" strike="noStrike" dirty="0" smtClean="0">
                          <a:effectLst/>
                        </a:rPr>
                        <a:t>13,</a:t>
                      </a:r>
                      <a:r>
                        <a:rPr lang="tr-TR" sz="1200" b="0" u="none" strike="noStrike" dirty="0" smtClean="0">
                          <a:effectLst/>
                        </a:rPr>
                        <a:t>35</a:t>
                      </a:r>
                      <a:endParaRPr lang="is-IS" sz="1200" b="0" i="0" u="none" strike="noStrike" dirty="0">
                        <a:solidFill>
                          <a:srgbClr val="000000"/>
                        </a:solidFill>
                        <a:effectLst/>
                        <a:latin typeface="Calibri" charset="0"/>
                      </a:endParaRPr>
                    </a:p>
                  </a:txBody>
                  <a:tcPr marL="6350" marR="6350" marT="6350" marB="0" anchor="ctr"/>
                </a:tc>
                <a:tc>
                  <a:txBody>
                    <a:bodyPr/>
                    <a:lstStyle/>
                    <a:p>
                      <a:pPr marL="0" algn="ctr" defTabSz="457200" rtl="0" eaLnBrk="1" fontAlgn="b" latinLnBrk="0" hangingPunct="1"/>
                      <a:r>
                        <a:rPr lang="de-DE" sz="1200" b="0" u="none" strike="noStrike" kern="1200" dirty="0" smtClean="0">
                          <a:solidFill>
                            <a:schemeClr val="tx1"/>
                          </a:solidFill>
                          <a:effectLst/>
                          <a:latin typeface="+mn-lt"/>
                          <a:ea typeface="+mn-ea"/>
                          <a:cs typeface="+mn-cs"/>
                        </a:rPr>
                        <a:t>14,</a:t>
                      </a:r>
                      <a:r>
                        <a:rPr lang="tr-TR" sz="1200" b="0" u="none" strike="noStrike" kern="1200" dirty="0" smtClean="0">
                          <a:solidFill>
                            <a:schemeClr val="tx1"/>
                          </a:solidFill>
                          <a:effectLst/>
                          <a:latin typeface="+mn-lt"/>
                          <a:ea typeface="+mn-ea"/>
                          <a:cs typeface="+mn-cs"/>
                        </a:rPr>
                        <a:t>34</a:t>
                      </a:r>
                      <a:endParaRPr lang="de-DE"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5"/>
                  </a:ext>
                </a:extLst>
              </a:tr>
              <a:tr h="355701">
                <a:tc>
                  <a:txBody>
                    <a:bodyPr/>
                    <a:lstStyle/>
                    <a:p>
                      <a:pPr algn="ctr" fontAlgn="b"/>
                      <a:r>
                        <a:rPr lang="tr-TR" sz="1200" b="0" i="0" u="none" strike="noStrike" kern="1200" dirty="0" smtClean="0">
                          <a:solidFill>
                            <a:schemeClr val="tx1"/>
                          </a:solidFill>
                          <a:effectLst/>
                          <a:latin typeface="+mn-lt"/>
                          <a:ea typeface="+mn-ea"/>
                          <a:cs typeface="+mn-cs"/>
                        </a:rPr>
                        <a:t>0,82</a:t>
                      </a:r>
                      <a:endParaRPr lang="tr-TR" sz="1200" b="0" i="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uk-UA" sz="1200" b="0" u="none" strike="noStrike" kern="1200" dirty="0" smtClean="0">
                          <a:solidFill>
                            <a:schemeClr val="tx1"/>
                          </a:solidFill>
                          <a:effectLst/>
                          <a:latin typeface="+mn-lt"/>
                          <a:ea typeface="+mn-ea"/>
                          <a:cs typeface="+mn-cs"/>
                        </a:rPr>
                        <a:t>0,</a:t>
                      </a:r>
                      <a:r>
                        <a:rPr lang="tr-TR" sz="1200" b="0" u="none" strike="noStrike" kern="1200" dirty="0" smtClean="0">
                          <a:solidFill>
                            <a:schemeClr val="tx1"/>
                          </a:solidFill>
                          <a:effectLst/>
                          <a:latin typeface="+mn-lt"/>
                          <a:ea typeface="+mn-ea"/>
                          <a:cs typeface="+mn-cs"/>
                        </a:rPr>
                        <a:t>58</a:t>
                      </a:r>
                      <a:endParaRPr lang="uk-UA"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6"/>
                  </a:ext>
                </a:extLst>
              </a:tr>
              <a:tr h="312015">
                <a:tc>
                  <a:txBody>
                    <a:bodyPr/>
                    <a:lstStyle/>
                    <a:p>
                      <a:pPr algn="ctr" fontAlgn="b"/>
                      <a:r>
                        <a:rPr lang="tr-TR" sz="1200" b="0" i="0" u="none" strike="noStrike" kern="1200" dirty="0" smtClean="0">
                          <a:solidFill>
                            <a:schemeClr val="tx1"/>
                          </a:solidFill>
                          <a:effectLst/>
                          <a:latin typeface="+mn-lt"/>
                          <a:ea typeface="+mn-ea"/>
                          <a:cs typeface="+mn-cs"/>
                        </a:rPr>
                        <a:t>34,27</a:t>
                      </a:r>
                      <a:endParaRPr lang="tr-TR" sz="1200" b="0" i="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fi-FI" sz="1200" b="0" u="none" strike="noStrike" kern="1200" dirty="0" smtClean="0">
                          <a:solidFill>
                            <a:schemeClr val="tx1"/>
                          </a:solidFill>
                          <a:effectLst/>
                          <a:latin typeface="+mn-lt"/>
                          <a:ea typeface="+mn-ea"/>
                          <a:cs typeface="+mn-cs"/>
                        </a:rPr>
                        <a:t>3</a:t>
                      </a:r>
                      <a:r>
                        <a:rPr lang="tr-TR" sz="1200" b="0" u="none" strike="noStrike" kern="1200" dirty="0" smtClean="0">
                          <a:solidFill>
                            <a:schemeClr val="tx1"/>
                          </a:solidFill>
                          <a:effectLst/>
                          <a:latin typeface="+mn-lt"/>
                          <a:ea typeface="+mn-ea"/>
                          <a:cs typeface="+mn-cs"/>
                        </a:rPr>
                        <a:t>1,09</a:t>
                      </a:r>
                      <a:endParaRPr lang="fi-FI"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7"/>
                  </a:ext>
                </a:extLst>
              </a:tr>
              <a:tr h="408065">
                <a:tc>
                  <a:txBody>
                    <a:bodyPr/>
                    <a:lstStyle/>
                    <a:p>
                      <a:pPr algn="ctr" fontAlgn="b"/>
                      <a:r>
                        <a:rPr lang="tr-TR" sz="1200" b="0" i="0" u="none" strike="noStrike" kern="1200" dirty="0" smtClean="0">
                          <a:solidFill>
                            <a:schemeClr val="tx1"/>
                          </a:solidFill>
                          <a:effectLst/>
                          <a:latin typeface="+mn-lt"/>
                          <a:ea typeface="+mn-ea"/>
                          <a:cs typeface="+mn-cs"/>
                        </a:rPr>
                        <a:t>3,57</a:t>
                      </a:r>
                      <a:endParaRPr lang="tr-TR" sz="1200" b="0" i="0" u="none" strike="noStrike" kern="1200" dirty="0">
                        <a:solidFill>
                          <a:schemeClr val="tx1"/>
                        </a:solidFill>
                        <a:effectLst/>
                        <a:latin typeface="+mn-lt"/>
                        <a:ea typeface="+mn-ea"/>
                        <a:cs typeface="+mn-cs"/>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marL="0" algn="ctr" defTabSz="457200" rtl="0" eaLnBrk="1" fontAlgn="b" latinLnBrk="0" hangingPunct="1"/>
                      <a:r>
                        <a:rPr lang="uk-UA" sz="1200" b="0" u="none" strike="noStrike" kern="1200" dirty="0" smtClean="0">
                          <a:solidFill>
                            <a:schemeClr val="tx1"/>
                          </a:solidFill>
                          <a:effectLst/>
                          <a:latin typeface="+mn-lt"/>
                          <a:ea typeface="+mn-ea"/>
                          <a:cs typeface="+mn-cs"/>
                        </a:rPr>
                        <a:t>4,1</a:t>
                      </a:r>
                      <a:r>
                        <a:rPr lang="tr-TR" sz="1200" b="0" u="none" strike="noStrike" kern="1200" dirty="0" smtClean="0">
                          <a:solidFill>
                            <a:schemeClr val="tx1"/>
                          </a:solidFill>
                          <a:effectLst/>
                          <a:latin typeface="+mn-lt"/>
                          <a:ea typeface="+mn-ea"/>
                          <a:cs typeface="+mn-cs"/>
                        </a:rPr>
                        <a:t>6</a:t>
                      </a:r>
                      <a:endParaRPr lang="uk-UA" sz="1200" b="0" u="none" strike="noStrike" kern="1200" dirty="0">
                        <a:solidFill>
                          <a:schemeClr val="tx1"/>
                        </a:solidFill>
                        <a:effectLst/>
                        <a:latin typeface="+mn-lt"/>
                        <a:ea typeface="+mn-ea"/>
                        <a:cs typeface="+mn-cs"/>
                      </a:endParaRPr>
                    </a:p>
                  </a:txBody>
                  <a:tcPr marL="6350" marR="6350" marT="635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312015">
                <a:tc>
                  <a:txBody>
                    <a:bodyPr/>
                    <a:lstStyle/>
                    <a:p>
                      <a:pPr algn="ctr" fontAlgn="b"/>
                      <a:r>
                        <a:rPr lang="cs-CZ" sz="1200" b="1" i="0" u="none" strike="noStrike" kern="1200" dirty="0" smtClean="0">
                          <a:solidFill>
                            <a:schemeClr val="tx1"/>
                          </a:solidFill>
                          <a:effectLst/>
                          <a:latin typeface="+mn-lt"/>
                          <a:ea typeface="+mn-ea"/>
                          <a:cs typeface="+mn-cs"/>
                        </a:rPr>
                        <a:t>100</a:t>
                      </a:r>
                      <a:r>
                        <a:rPr lang="tr-TR" sz="1200" b="1" i="0" u="none" strike="noStrike" kern="1200" dirty="0" smtClean="0">
                          <a:solidFill>
                            <a:schemeClr val="tx1"/>
                          </a:solidFill>
                          <a:effectLst/>
                          <a:latin typeface="+mn-lt"/>
                          <a:ea typeface="+mn-ea"/>
                          <a:cs typeface="+mn-cs"/>
                        </a:rPr>
                        <a:t>,00</a:t>
                      </a:r>
                      <a:endParaRPr lang="cs-CZ" sz="1200" b="1" i="0" u="none" strike="noStrike" kern="1200" dirty="0">
                        <a:solidFill>
                          <a:schemeClr val="tx1"/>
                        </a:solidFill>
                        <a:effectLst/>
                        <a:latin typeface="+mn-lt"/>
                        <a:ea typeface="+mn-ea"/>
                        <a:cs typeface="+mn-cs"/>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is-IS" sz="1200" b="1" u="none" strike="noStrike" kern="1200" dirty="0" smtClean="0">
                          <a:solidFill>
                            <a:schemeClr val="tx1"/>
                          </a:solidFill>
                          <a:effectLst/>
                          <a:latin typeface="+mn-lt"/>
                          <a:ea typeface="+mn-ea"/>
                          <a:cs typeface="+mn-cs"/>
                        </a:rPr>
                        <a:t>100</a:t>
                      </a:r>
                      <a:r>
                        <a:rPr lang="tr-TR" sz="1200" b="1" u="none" strike="noStrike" kern="1200" dirty="0" smtClean="0">
                          <a:solidFill>
                            <a:schemeClr val="tx1"/>
                          </a:solidFill>
                          <a:effectLst/>
                          <a:latin typeface="+mn-lt"/>
                          <a:ea typeface="+mn-ea"/>
                          <a:cs typeface="+mn-cs"/>
                        </a:rPr>
                        <a:t>,00</a:t>
                      </a:r>
                      <a:endParaRPr lang="is-IS" sz="1200" b="1" u="none" strike="noStrike" kern="1200" dirty="0">
                        <a:solidFill>
                          <a:schemeClr val="tx1"/>
                        </a:solidFill>
                        <a:effectLst/>
                        <a:latin typeface="+mn-lt"/>
                        <a:ea typeface="+mn-ea"/>
                        <a:cs typeface="+mn-cs"/>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9"/>
                  </a:ext>
                </a:extLst>
              </a:tr>
            </a:tbl>
          </a:graphicData>
        </a:graphic>
      </p:graphicFrame>
      <p:sp>
        <p:nvSpPr>
          <p:cNvPr id="2" name="Metin kutusu 1"/>
          <p:cNvSpPr txBox="1"/>
          <p:nvPr/>
        </p:nvSpPr>
        <p:spPr>
          <a:xfrm>
            <a:off x="7164288" y="2355726"/>
            <a:ext cx="312906" cy="400110"/>
          </a:xfrm>
          <a:prstGeom prst="rect">
            <a:avLst/>
          </a:prstGeom>
          <a:noFill/>
        </p:spPr>
        <p:txBody>
          <a:bodyPr wrap="none" rtlCol="0">
            <a:spAutoFit/>
          </a:bodyPr>
          <a:lstStyle/>
          <a:p>
            <a:r>
              <a:rPr lang="tr-TR" sz="2000" b="1" dirty="0" smtClean="0">
                <a:solidFill>
                  <a:srgbClr val="00B050"/>
                </a:solidFill>
              </a:rPr>
              <a:t>+</a:t>
            </a:r>
            <a:endParaRPr lang="tr-TR" sz="2000" b="1" dirty="0">
              <a:solidFill>
                <a:srgbClr val="00B050"/>
              </a:solidFill>
            </a:endParaRPr>
          </a:p>
        </p:txBody>
      </p:sp>
      <p:sp>
        <p:nvSpPr>
          <p:cNvPr id="11" name="Metin kutusu 10"/>
          <p:cNvSpPr txBox="1"/>
          <p:nvPr/>
        </p:nvSpPr>
        <p:spPr>
          <a:xfrm>
            <a:off x="7164288" y="2067694"/>
            <a:ext cx="312906" cy="400110"/>
          </a:xfrm>
          <a:prstGeom prst="rect">
            <a:avLst/>
          </a:prstGeom>
          <a:noFill/>
        </p:spPr>
        <p:txBody>
          <a:bodyPr wrap="none" rtlCol="0">
            <a:spAutoFit/>
          </a:bodyPr>
          <a:lstStyle/>
          <a:p>
            <a:r>
              <a:rPr lang="tr-TR" sz="2000" b="1" dirty="0" smtClean="0">
                <a:solidFill>
                  <a:srgbClr val="00B050"/>
                </a:solidFill>
              </a:rPr>
              <a:t>+</a:t>
            </a:r>
            <a:endParaRPr lang="tr-TR" sz="2000" b="1" dirty="0">
              <a:solidFill>
                <a:srgbClr val="00B050"/>
              </a:solidFill>
            </a:endParaRPr>
          </a:p>
        </p:txBody>
      </p:sp>
      <p:sp>
        <p:nvSpPr>
          <p:cNvPr id="12" name="Metin kutusu 11"/>
          <p:cNvSpPr txBox="1"/>
          <p:nvPr/>
        </p:nvSpPr>
        <p:spPr>
          <a:xfrm>
            <a:off x="7164288" y="4011910"/>
            <a:ext cx="312906" cy="400110"/>
          </a:xfrm>
          <a:prstGeom prst="rect">
            <a:avLst/>
          </a:prstGeom>
          <a:noFill/>
        </p:spPr>
        <p:txBody>
          <a:bodyPr wrap="none" rtlCol="0">
            <a:spAutoFit/>
          </a:bodyPr>
          <a:lstStyle/>
          <a:p>
            <a:r>
              <a:rPr lang="tr-TR" sz="2000" b="1" dirty="0" smtClean="0">
                <a:solidFill>
                  <a:srgbClr val="00B050"/>
                </a:solidFill>
              </a:rPr>
              <a:t>+</a:t>
            </a:r>
            <a:endParaRPr lang="tr-TR" sz="2000" b="1" dirty="0">
              <a:solidFill>
                <a:srgbClr val="00B050"/>
              </a:solidFill>
            </a:endParaRPr>
          </a:p>
        </p:txBody>
      </p:sp>
      <p:sp>
        <p:nvSpPr>
          <p:cNvPr id="13" name="Metin kutusu 12"/>
          <p:cNvSpPr txBox="1"/>
          <p:nvPr/>
        </p:nvSpPr>
        <p:spPr>
          <a:xfrm>
            <a:off x="7164288" y="3003798"/>
            <a:ext cx="312906" cy="400110"/>
          </a:xfrm>
          <a:prstGeom prst="rect">
            <a:avLst/>
          </a:prstGeom>
          <a:noFill/>
        </p:spPr>
        <p:txBody>
          <a:bodyPr wrap="none" rtlCol="0">
            <a:spAutoFit/>
          </a:bodyPr>
          <a:lstStyle/>
          <a:p>
            <a:r>
              <a:rPr lang="tr-TR" sz="2000" b="1" dirty="0" smtClean="0">
                <a:solidFill>
                  <a:srgbClr val="00B050"/>
                </a:solidFill>
              </a:rPr>
              <a:t>+</a:t>
            </a:r>
            <a:endParaRPr lang="tr-TR" sz="2000" b="1" dirty="0">
              <a:solidFill>
                <a:srgbClr val="00B050"/>
              </a:solidFill>
            </a:endParaRPr>
          </a:p>
        </p:txBody>
      </p:sp>
      <p:sp>
        <p:nvSpPr>
          <p:cNvPr id="6" name="Metin kutusu 5"/>
          <p:cNvSpPr txBox="1"/>
          <p:nvPr/>
        </p:nvSpPr>
        <p:spPr>
          <a:xfrm>
            <a:off x="7189106" y="1739592"/>
            <a:ext cx="263214" cy="400110"/>
          </a:xfrm>
          <a:prstGeom prst="rect">
            <a:avLst/>
          </a:prstGeom>
          <a:noFill/>
        </p:spPr>
        <p:txBody>
          <a:bodyPr wrap="none" rtlCol="0">
            <a:spAutoFit/>
          </a:bodyPr>
          <a:lstStyle/>
          <a:p>
            <a:r>
              <a:rPr lang="tr-TR" sz="2000" b="1" dirty="0" smtClean="0">
                <a:solidFill>
                  <a:srgbClr val="FF0000"/>
                </a:solidFill>
              </a:rPr>
              <a:t>-</a:t>
            </a:r>
            <a:endParaRPr lang="tr-TR" sz="2000" b="1" dirty="0">
              <a:solidFill>
                <a:srgbClr val="FF0000"/>
              </a:solidFill>
            </a:endParaRPr>
          </a:p>
        </p:txBody>
      </p:sp>
      <p:sp>
        <p:nvSpPr>
          <p:cNvPr id="15" name="Metin kutusu 14"/>
          <p:cNvSpPr txBox="1"/>
          <p:nvPr/>
        </p:nvSpPr>
        <p:spPr>
          <a:xfrm>
            <a:off x="7164288" y="3323768"/>
            <a:ext cx="263214" cy="400110"/>
          </a:xfrm>
          <a:prstGeom prst="rect">
            <a:avLst/>
          </a:prstGeom>
          <a:noFill/>
        </p:spPr>
        <p:txBody>
          <a:bodyPr wrap="none" rtlCol="0">
            <a:spAutoFit/>
          </a:bodyPr>
          <a:lstStyle/>
          <a:p>
            <a:r>
              <a:rPr lang="tr-TR" sz="2000" b="1" dirty="0" smtClean="0">
                <a:solidFill>
                  <a:srgbClr val="FF0000"/>
                </a:solidFill>
              </a:rPr>
              <a:t>-</a:t>
            </a:r>
            <a:endParaRPr lang="tr-TR" sz="2000" b="1" dirty="0">
              <a:solidFill>
                <a:srgbClr val="FF0000"/>
              </a:solidFill>
            </a:endParaRPr>
          </a:p>
        </p:txBody>
      </p:sp>
      <p:sp>
        <p:nvSpPr>
          <p:cNvPr id="16" name="Metin kutusu 15"/>
          <p:cNvSpPr txBox="1"/>
          <p:nvPr/>
        </p:nvSpPr>
        <p:spPr>
          <a:xfrm>
            <a:off x="7164288" y="3651870"/>
            <a:ext cx="263214" cy="400110"/>
          </a:xfrm>
          <a:prstGeom prst="rect">
            <a:avLst/>
          </a:prstGeom>
          <a:noFill/>
        </p:spPr>
        <p:txBody>
          <a:bodyPr wrap="none" rtlCol="0">
            <a:spAutoFit/>
          </a:bodyPr>
          <a:lstStyle/>
          <a:p>
            <a:r>
              <a:rPr lang="tr-TR" sz="2000" b="1" dirty="0" smtClean="0">
                <a:solidFill>
                  <a:srgbClr val="FF0000"/>
                </a:solidFill>
              </a:rPr>
              <a:t>-</a:t>
            </a:r>
            <a:endParaRPr lang="tr-TR" sz="2000" b="1" dirty="0">
              <a:solidFill>
                <a:srgbClr val="FF0000"/>
              </a:solidFill>
            </a:endParaRPr>
          </a:p>
        </p:txBody>
      </p:sp>
      <p:sp>
        <p:nvSpPr>
          <p:cNvPr id="17" name="Metin kutusu 16"/>
          <p:cNvSpPr txBox="1"/>
          <p:nvPr/>
        </p:nvSpPr>
        <p:spPr>
          <a:xfrm>
            <a:off x="7164288" y="2675696"/>
            <a:ext cx="312906" cy="400110"/>
          </a:xfrm>
          <a:prstGeom prst="rect">
            <a:avLst/>
          </a:prstGeom>
          <a:noFill/>
        </p:spPr>
        <p:txBody>
          <a:bodyPr wrap="none" rtlCol="0">
            <a:spAutoFit/>
          </a:bodyPr>
          <a:lstStyle/>
          <a:p>
            <a:r>
              <a:rPr lang="tr-TR" sz="2000" b="1" dirty="0" smtClean="0">
                <a:solidFill>
                  <a:srgbClr val="00B050"/>
                </a:solidFill>
              </a:rPr>
              <a:t>+</a:t>
            </a:r>
            <a:endParaRPr lang="tr-TR" sz="2000" b="1" dirty="0">
              <a:solidFill>
                <a:srgbClr val="00B050"/>
              </a:solidFill>
            </a:endParaRPr>
          </a:p>
        </p:txBody>
      </p:sp>
    </p:spTree>
    <p:extLst>
      <p:ext uri="{BB962C8B-B14F-4D97-AF65-F5344CB8AC3E}">
        <p14:creationId xmlns:p14="http://schemas.microsoft.com/office/powerpoint/2010/main" val="28305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1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6"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619672" y="483518"/>
            <a:ext cx="6571060" cy="530223"/>
          </a:xfrm>
        </p:spPr>
        <p:txBody>
          <a:bodyPr>
            <a:normAutofit/>
          </a:bodyPr>
          <a:lstStyle/>
          <a:p>
            <a:pPr algn="l"/>
            <a:r>
              <a:rPr lang="tr-TR" sz="2400" dirty="0" smtClean="0">
                <a:latin typeface="+mn-lt"/>
              </a:rPr>
              <a:t>PISA 2018 Okul Örneklemi Dağılımı - Bölge</a:t>
            </a:r>
            <a:endParaRPr lang="tr-TR" sz="2400" dirty="0">
              <a:latin typeface="+mn-lt"/>
            </a:endParaRPr>
          </a:p>
        </p:txBody>
      </p:sp>
      <p:grpSp>
        <p:nvGrpSpPr>
          <p:cNvPr id="5" name="Grup 4"/>
          <p:cNvGrpSpPr/>
          <p:nvPr/>
        </p:nvGrpSpPr>
        <p:grpSpPr>
          <a:xfrm>
            <a:off x="251520" y="0"/>
            <a:ext cx="8625795" cy="1224137"/>
            <a:chOff x="251520" y="0"/>
            <a:chExt cx="8625795" cy="1224137"/>
          </a:xfrm>
        </p:grpSpPr>
        <p:pic>
          <p:nvPicPr>
            <p:cNvPr id="7" name="Resim 6"/>
            <p:cNvPicPr>
              <a:picLocks noChangeAspect="1"/>
            </p:cNvPicPr>
            <p:nvPr/>
          </p:nvPicPr>
          <p:blipFill>
            <a:blip r:embed="rId3"/>
            <a:stretch>
              <a:fillRect/>
            </a:stretch>
          </p:blipFill>
          <p:spPr>
            <a:xfrm>
              <a:off x="251520" y="20539"/>
              <a:ext cx="1208971" cy="1203598"/>
            </a:xfrm>
            <a:prstGeom prst="rect">
              <a:avLst/>
            </a:prstGeom>
          </p:spPr>
        </p:pic>
        <p:pic>
          <p:nvPicPr>
            <p:cNvPr id="8" name="Picture 8" descr="oecd pisa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Bağlayıcı 8"/>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 name="İçerik Yer Tutucusu 3"/>
          <p:cNvGraphicFramePr>
            <a:graphicFrameLocks noGrp="1"/>
          </p:cNvGraphicFramePr>
          <p:nvPr>
            <p:ph idx="1"/>
            <p:extLst>
              <p:ext uri="{D42A27DB-BD31-4B8C-83A1-F6EECF244321}">
                <p14:modId xmlns:p14="http://schemas.microsoft.com/office/powerpoint/2010/main" val="1969684071"/>
              </p:ext>
            </p:extLst>
          </p:nvPr>
        </p:nvGraphicFramePr>
        <p:xfrm>
          <a:off x="1115616" y="1275606"/>
          <a:ext cx="4176464" cy="3681721"/>
        </p:xfrm>
        <a:graphic>
          <a:graphicData uri="http://schemas.openxmlformats.org/drawingml/2006/table">
            <a:tbl>
              <a:tblPr>
                <a:tableStyleId>{8EC20E35-A176-4012-BC5E-935CFFF8708E}</a:tableStyleId>
              </a:tblPr>
              <a:tblGrid>
                <a:gridCol w="2016224">
                  <a:extLst>
                    <a:ext uri="{9D8B030D-6E8A-4147-A177-3AD203B41FA5}">
                      <a16:colId xmlns="" xmlns:a16="http://schemas.microsoft.com/office/drawing/2014/main" val="20000"/>
                    </a:ext>
                  </a:extLst>
                </a:gridCol>
                <a:gridCol w="864096">
                  <a:extLst>
                    <a:ext uri="{9D8B030D-6E8A-4147-A177-3AD203B41FA5}">
                      <a16:colId xmlns="" xmlns:a16="http://schemas.microsoft.com/office/drawing/2014/main" val="20001"/>
                    </a:ext>
                  </a:extLst>
                </a:gridCol>
                <a:gridCol w="1296144">
                  <a:extLst>
                    <a:ext uri="{9D8B030D-6E8A-4147-A177-3AD203B41FA5}">
                      <a16:colId xmlns="" xmlns:a16="http://schemas.microsoft.com/office/drawing/2014/main" val="20002"/>
                    </a:ext>
                  </a:extLst>
                </a:gridCol>
              </a:tblGrid>
              <a:tr h="360040">
                <a:tc>
                  <a:txBody>
                    <a:bodyPr/>
                    <a:lstStyle/>
                    <a:p>
                      <a:pPr algn="l" fontAlgn="b"/>
                      <a:r>
                        <a:rPr lang="tr-TR" sz="1200" b="1" u="none" strike="noStrike" dirty="0" smtClean="0">
                          <a:effectLst/>
                        </a:rPr>
                        <a:t>Okul</a:t>
                      </a:r>
                      <a:r>
                        <a:rPr lang="tr-TR" sz="1200" b="1" u="none" strike="noStrike" baseline="0" dirty="0" smtClean="0">
                          <a:effectLst/>
                        </a:rPr>
                        <a:t> Türleri</a:t>
                      </a:r>
                      <a:endParaRPr lang="tr-TR" sz="1200" b="1" i="0" u="none" strike="noStrike" dirty="0">
                        <a:solidFill>
                          <a:srgbClr val="000000"/>
                        </a:solidFill>
                        <a:effectLst/>
                        <a:latin typeface="Calibri"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tr-TR" sz="1200" b="1" u="none" strike="noStrike" dirty="0" smtClean="0">
                          <a:effectLst/>
                        </a:rPr>
                        <a:t>Okul</a:t>
                      </a:r>
                      <a:r>
                        <a:rPr lang="tr-TR" sz="1200" b="1" u="none" strike="noStrike" baseline="0" dirty="0" smtClean="0">
                          <a:effectLst/>
                        </a:rPr>
                        <a:t> Sayısı</a:t>
                      </a:r>
                      <a:endParaRPr lang="tr-TR" sz="1200" b="1" i="0" u="none" strike="noStrike" dirty="0">
                        <a:solidFill>
                          <a:srgbClr val="000000"/>
                        </a:solidFill>
                        <a:effectLst/>
                        <a:latin typeface="Calibri"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tr-TR" sz="1200" b="1" u="none" strike="noStrike" dirty="0" smtClean="0">
                          <a:effectLst/>
                        </a:rPr>
                        <a:t>Katılacak Öğrenci Sayısı</a:t>
                      </a:r>
                      <a:endParaRPr lang="tr-TR" sz="1200" b="1" i="0" u="none" strike="noStrike" dirty="0">
                        <a:solidFill>
                          <a:srgbClr val="000000"/>
                        </a:solidFill>
                        <a:effectLst/>
                        <a:latin typeface="Calibri" charset="0"/>
                      </a:endParaRPr>
                    </a:p>
                  </a:txBody>
                  <a:tcPr marL="6350" marR="6350" marT="635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59019">
                <a:tc>
                  <a:txBody>
                    <a:bodyPr/>
                    <a:lstStyle/>
                    <a:p>
                      <a:pPr algn="l" fontAlgn="b"/>
                      <a:r>
                        <a:rPr lang="tr-TR" sz="1200" b="0" u="none" strike="noStrike" kern="1200" dirty="0">
                          <a:solidFill>
                            <a:schemeClr val="tx1"/>
                          </a:solidFill>
                          <a:effectLst/>
                          <a:latin typeface="+mn-lt"/>
                          <a:ea typeface="+mn-ea"/>
                          <a:cs typeface="+mn-cs"/>
                        </a:rPr>
                        <a:t>TR1 - İstanbul</a:t>
                      </a: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tr-TR" sz="1200" b="0" i="0" u="none" strike="noStrike" dirty="0" smtClean="0">
                          <a:solidFill>
                            <a:srgbClr val="000000"/>
                          </a:solidFill>
                          <a:effectLst/>
                          <a:latin typeface="Calibri" panose="020F0502020204030204" pitchFamily="34" charset="0"/>
                        </a:rPr>
                        <a:t>37</a:t>
                      </a:r>
                      <a:endParaRPr lang="tr-TR" sz="12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tr-TR" sz="1200" b="0" i="0" u="none" strike="noStrike" dirty="0" smtClean="0">
                          <a:solidFill>
                            <a:srgbClr val="000000"/>
                          </a:solidFill>
                          <a:effectLst/>
                          <a:latin typeface="Calibri" panose="020F0502020204030204" pitchFamily="34" charset="0"/>
                        </a:rPr>
                        <a:t>1468</a:t>
                      </a:r>
                      <a:endParaRPr lang="tr-TR" sz="1200" b="0" i="0" u="none" strike="noStrike" dirty="0">
                        <a:solidFill>
                          <a:srgbClr val="000000"/>
                        </a:solidFill>
                        <a:effectLst/>
                        <a:latin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243309">
                <a:tc>
                  <a:txBody>
                    <a:bodyPr/>
                    <a:lstStyle/>
                    <a:p>
                      <a:pPr algn="l" fontAlgn="b"/>
                      <a:r>
                        <a:rPr lang="tr-TR" sz="1200" b="0" u="none" strike="noStrike" kern="1200" dirty="0">
                          <a:solidFill>
                            <a:schemeClr val="tx1"/>
                          </a:solidFill>
                          <a:effectLst/>
                          <a:latin typeface="+mn-lt"/>
                          <a:ea typeface="+mn-ea"/>
                          <a:cs typeface="+mn-cs"/>
                        </a:rPr>
                        <a:t>TR2 - Batı Marmara</a:t>
                      </a:r>
                    </a:p>
                  </a:txBody>
                  <a:tcPr marL="6350" marR="6350" marT="6350" marB="0" anchor="ctr"/>
                </a:tc>
                <a:tc>
                  <a:txBody>
                    <a:bodyPr/>
                    <a:lstStyle/>
                    <a:p>
                      <a:pPr algn="ctr" fontAlgn="b"/>
                      <a:r>
                        <a:rPr lang="tr-TR" sz="1200" b="0" i="0" u="none" strike="noStrike" dirty="0" smtClean="0">
                          <a:solidFill>
                            <a:srgbClr val="000000"/>
                          </a:solidFill>
                          <a:effectLst/>
                          <a:latin typeface="Calibri" panose="020F0502020204030204" pitchFamily="34" charset="0"/>
                        </a:rPr>
                        <a:t>3</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b="0" i="0" u="none" strike="noStrike" dirty="0" smtClean="0">
                          <a:solidFill>
                            <a:srgbClr val="000000"/>
                          </a:solidFill>
                          <a:effectLst/>
                          <a:latin typeface="Calibri" panose="020F0502020204030204" pitchFamily="34" charset="0"/>
                        </a:rPr>
                        <a:t>126</a:t>
                      </a:r>
                      <a:endParaRPr lang="tr-T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2"/>
                  </a:ext>
                </a:extLst>
              </a:tr>
              <a:tr h="252000">
                <a:tc>
                  <a:txBody>
                    <a:bodyPr/>
                    <a:lstStyle/>
                    <a:p>
                      <a:pPr algn="l" fontAlgn="b"/>
                      <a:r>
                        <a:rPr lang="mr-IN" sz="1200" b="0" u="none" strike="noStrike" kern="1200" dirty="0">
                          <a:solidFill>
                            <a:schemeClr val="tx1"/>
                          </a:solidFill>
                          <a:effectLst/>
                          <a:latin typeface="+mn-lt"/>
                          <a:ea typeface="+mn-ea"/>
                          <a:cs typeface="+mn-cs"/>
                        </a:rPr>
                        <a:t>TR3 - </a:t>
                      </a:r>
                      <a:r>
                        <a:rPr lang="mr-IN" sz="1200" b="0" u="none" strike="noStrike" kern="1200" dirty="0" err="1">
                          <a:solidFill>
                            <a:schemeClr val="tx1"/>
                          </a:solidFill>
                          <a:effectLst/>
                          <a:latin typeface="+mn-lt"/>
                          <a:ea typeface="+mn-ea"/>
                          <a:cs typeface="+mn-cs"/>
                        </a:rPr>
                        <a:t>Ege</a:t>
                      </a:r>
                      <a:endParaRPr lang="mr-IN"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tr-TR" sz="1200" b="0" i="0" u="none" strike="noStrike" dirty="0" smtClean="0">
                          <a:solidFill>
                            <a:srgbClr val="000000"/>
                          </a:solidFill>
                          <a:effectLst/>
                          <a:latin typeface="Calibri" panose="020F0502020204030204" pitchFamily="34" charset="0"/>
                        </a:rPr>
                        <a:t>21</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b="0" i="0" u="none" strike="noStrike" dirty="0" smtClean="0">
                          <a:solidFill>
                            <a:srgbClr val="000000"/>
                          </a:solidFill>
                          <a:effectLst/>
                          <a:latin typeface="Calibri" panose="020F0502020204030204" pitchFamily="34" charset="0"/>
                        </a:rPr>
                        <a:t>861</a:t>
                      </a:r>
                      <a:endParaRPr lang="tr-T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3"/>
                  </a:ext>
                </a:extLst>
              </a:tr>
              <a:tr h="252000">
                <a:tc>
                  <a:txBody>
                    <a:bodyPr/>
                    <a:lstStyle/>
                    <a:p>
                      <a:pPr algn="l" fontAlgn="b"/>
                      <a:r>
                        <a:rPr lang="tr-TR" sz="1200" b="0" u="none" strike="noStrike" kern="1200" dirty="0">
                          <a:solidFill>
                            <a:schemeClr val="tx1"/>
                          </a:solidFill>
                          <a:effectLst/>
                          <a:latin typeface="+mn-lt"/>
                          <a:ea typeface="+mn-ea"/>
                          <a:cs typeface="+mn-cs"/>
                        </a:rPr>
                        <a:t>TR4 - Doğu Marmara</a:t>
                      </a:r>
                    </a:p>
                  </a:txBody>
                  <a:tcPr marL="6350" marR="6350" marT="6350" marB="0" anchor="ctr"/>
                </a:tc>
                <a:tc>
                  <a:txBody>
                    <a:bodyPr/>
                    <a:lstStyle/>
                    <a:p>
                      <a:pPr algn="ctr" fontAlgn="b"/>
                      <a:r>
                        <a:rPr lang="tr-TR" sz="1200" b="0" i="0" u="none" strike="noStrike" dirty="0" smtClean="0">
                          <a:solidFill>
                            <a:srgbClr val="000000"/>
                          </a:solidFill>
                          <a:effectLst/>
                          <a:latin typeface="Calibri" panose="020F0502020204030204" pitchFamily="34" charset="0"/>
                        </a:rPr>
                        <a:t>15</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b="0" i="0" u="none" strike="noStrike" dirty="0" smtClean="0">
                          <a:solidFill>
                            <a:srgbClr val="000000"/>
                          </a:solidFill>
                          <a:effectLst/>
                          <a:latin typeface="Calibri" panose="020F0502020204030204" pitchFamily="34" charset="0"/>
                        </a:rPr>
                        <a:t>594</a:t>
                      </a:r>
                      <a:endParaRPr lang="tr-T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4"/>
                  </a:ext>
                </a:extLst>
              </a:tr>
              <a:tr h="252000">
                <a:tc>
                  <a:txBody>
                    <a:bodyPr/>
                    <a:lstStyle/>
                    <a:p>
                      <a:pPr algn="l" fontAlgn="b"/>
                      <a:r>
                        <a:rPr lang="tr-TR" sz="1200" b="0" u="none" strike="noStrike" kern="1200" dirty="0">
                          <a:solidFill>
                            <a:schemeClr val="tx1"/>
                          </a:solidFill>
                          <a:effectLst/>
                          <a:latin typeface="+mn-lt"/>
                          <a:ea typeface="+mn-ea"/>
                          <a:cs typeface="+mn-cs"/>
                        </a:rPr>
                        <a:t>TR5 - Batı Anadolu</a:t>
                      </a:r>
                    </a:p>
                  </a:txBody>
                  <a:tcPr marL="6350" marR="6350" marT="6350" marB="0" anchor="ctr"/>
                </a:tc>
                <a:tc>
                  <a:txBody>
                    <a:bodyPr/>
                    <a:lstStyle/>
                    <a:p>
                      <a:pPr algn="ctr" fontAlgn="b"/>
                      <a:r>
                        <a:rPr lang="tr-TR" sz="1200" b="0" i="0" u="none" strike="noStrike" dirty="0">
                          <a:solidFill>
                            <a:srgbClr val="000000"/>
                          </a:solidFill>
                          <a:effectLst/>
                          <a:latin typeface="Calibri" panose="020F0502020204030204" pitchFamily="34" charset="0"/>
                        </a:rPr>
                        <a:t>23</a:t>
                      </a:r>
                    </a:p>
                  </a:txBody>
                  <a:tcPr marL="9525" marR="9525" marT="9525" marB="0" anchor="ctr"/>
                </a:tc>
                <a:tc>
                  <a:txBody>
                    <a:bodyPr/>
                    <a:lstStyle/>
                    <a:p>
                      <a:pPr algn="ctr" fontAlgn="b"/>
                      <a:r>
                        <a:rPr lang="tr-TR" sz="1200" b="0" i="0" u="none" strike="noStrike" dirty="0" smtClean="0">
                          <a:solidFill>
                            <a:srgbClr val="000000"/>
                          </a:solidFill>
                          <a:effectLst/>
                          <a:latin typeface="Calibri" panose="020F0502020204030204" pitchFamily="34" charset="0"/>
                        </a:rPr>
                        <a:t>922</a:t>
                      </a:r>
                      <a:endParaRPr lang="tr-T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5"/>
                  </a:ext>
                </a:extLst>
              </a:tr>
              <a:tr h="287283">
                <a:tc>
                  <a:txBody>
                    <a:bodyPr/>
                    <a:lstStyle/>
                    <a:p>
                      <a:pPr algn="l" fontAlgn="b"/>
                      <a:r>
                        <a:rPr lang="tr-TR" sz="1200" b="0" u="none" strike="noStrike" kern="1200" dirty="0">
                          <a:solidFill>
                            <a:schemeClr val="tx1"/>
                          </a:solidFill>
                          <a:effectLst/>
                          <a:latin typeface="+mn-lt"/>
                          <a:ea typeface="+mn-ea"/>
                          <a:cs typeface="+mn-cs"/>
                        </a:rPr>
                        <a:t>TR6 - Akdeniz</a:t>
                      </a:r>
                    </a:p>
                  </a:txBody>
                  <a:tcPr marL="6350" marR="6350" marT="6350" marB="0" anchor="ctr"/>
                </a:tc>
                <a:tc>
                  <a:txBody>
                    <a:bodyPr/>
                    <a:lstStyle/>
                    <a:p>
                      <a:pPr algn="ctr" fontAlgn="b"/>
                      <a:r>
                        <a:rPr lang="tr-TR" sz="1200" b="0" i="0" u="none" strike="noStrike" dirty="0" smtClean="0">
                          <a:solidFill>
                            <a:srgbClr val="000000"/>
                          </a:solidFill>
                          <a:effectLst/>
                          <a:latin typeface="Calibri" panose="020F0502020204030204" pitchFamily="34" charset="0"/>
                        </a:rPr>
                        <a:t>25</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b="0" i="0" u="none" strike="noStrike" dirty="0" smtClean="0">
                          <a:solidFill>
                            <a:srgbClr val="000000"/>
                          </a:solidFill>
                          <a:effectLst/>
                          <a:latin typeface="Calibri" panose="020F0502020204030204" pitchFamily="34" charset="0"/>
                        </a:rPr>
                        <a:t>945</a:t>
                      </a:r>
                      <a:endParaRPr lang="tr-T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6"/>
                  </a:ext>
                </a:extLst>
              </a:tr>
              <a:tr h="252000">
                <a:tc>
                  <a:txBody>
                    <a:bodyPr/>
                    <a:lstStyle/>
                    <a:p>
                      <a:pPr algn="l" fontAlgn="b"/>
                      <a:r>
                        <a:rPr lang="tr-TR" sz="1200" b="0" u="none" strike="noStrike" kern="1200" dirty="0">
                          <a:solidFill>
                            <a:schemeClr val="tx1"/>
                          </a:solidFill>
                          <a:effectLst/>
                          <a:latin typeface="+mn-lt"/>
                          <a:ea typeface="+mn-ea"/>
                          <a:cs typeface="+mn-cs"/>
                        </a:rPr>
                        <a:t>TR7 - Orta Anadolu</a:t>
                      </a:r>
                    </a:p>
                  </a:txBody>
                  <a:tcPr marL="6350" marR="6350" marT="6350" marB="0" anchor="ctr"/>
                </a:tc>
                <a:tc>
                  <a:txBody>
                    <a:bodyPr/>
                    <a:lstStyle/>
                    <a:p>
                      <a:pPr algn="ctr" fontAlgn="b"/>
                      <a:r>
                        <a:rPr lang="tr-TR" sz="1200" b="0" i="0" u="none" strike="noStrike" dirty="0" smtClean="0">
                          <a:solidFill>
                            <a:srgbClr val="000000"/>
                          </a:solidFill>
                          <a:effectLst/>
                          <a:latin typeface="Calibri" panose="020F0502020204030204" pitchFamily="34" charset="0"/>
                        </a:rPr>
                        <a:t>9</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b="0" i="0" u="none" strike="noStrike" dirty="0">
                          <a:solidFill>
                            <a:srgbClr val="000000"/>
                          </a:solidFill>
                          <a:effectLst/>
                          <a:latin typeface="Calibri" panose="020F0502020204030204" pitchFamily="34" charset="0"/>
                        </a:rPr>
                        <a:t>349</a:t>
                      </a:r>
                    </a:p>
                  </a:txBody>
                  <a:tcPr marL="9525" marR="9525" marT="9525" marB="0" anchor="ctr"/>
                </a:tc>
                <a:extLst>
                  <a:ext uri="{0D108BD9-81ED-4DB2-BD59-A6C34878D82A}">
                    <a16:rowId xmlns="" xmlns:a16="http://schemas.microsoft.com/office/drawing/2014/main" val="10007"/>
                  </a:ext>
                </a:extLst>
              </a:tr>
              <a:tr h="252000">
                <a:tc>
                  <a:txBody>
                    <a:bodyPr/>
                    <a:lstStyle/>
                    <a:p>
                      <a:pPr algn="l" fontAlgn="b"/>
                      <a:r>
                        <a:rPr lang="tr-TR" sz="1200" b="0" u="none" strike="noStrike" kern="1200" dirty="0">
                          <a:solidFill>
                            <a:schemeClr val="tx1"/>
                          </a:solidFill>
                          <a:effectLst/>
                          <a:latin typeface="+mn-lt"/>
                          <a:ea typeface="+mn-ea"/>
                          <a:cs typeface="+mn-cs"/>
                        </a:rPr>
                        <a:t>TR8 - Batı Karadeniz</a:t>
                      </a:r>
                    </a:p>
                  </a:txBody>
                  <a:tcPr marL="6350" marR="6350" marT="6350" marB="0" anchor="ctr"/>
                </a:tc>
                <a:tc>
                  <a:txBody>
                    <a:bodyPr/>
                    <a:lstStyle/>
                    <a:p>
                      <a:pPr algn="ctr" fontAlgn="b"/>
                      <a:r>
                        <a:rPr lang="tr-TR" sz="12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tr-TR" sz="1200" b="0" i="0" u="none" strike="noStrike" dirty="0">
                          <a:solidFill>
                            <a:srgbClr val="000000"/>
                          </a:solidFill>
                          <a:effectLst/>
                          <a:latin typeface="Calibri" panose="020F0502020204030204" pitchFamily="34" charset="0"/>
                        </a:rPr>
                        <a:t>314</a:t>
                      </a:r>
                    </a:p>
                  </a:txBody>
                  <a:tcPr marL="9525" marR="9525" marT="9525" marB="0" anchor="ctr"/>
                </a:tc>
                <a:extLst>
                  <a:ext uri="{0D108BD9-81ED-4DB2-BD59-A6C34878D82A}">
                    <a16:rowId xmlns="" xmlns:a16="http://schemas.microsoft.com/office/drawing/2014/main" val="10008"/>
                  </a:ext>
                </a:extLst>
              </a:tr>
              <a:tr h="252000">
                <a:tc>
                  <a:txBody>
                    <a:bodyPr/>
                    <a:lstStyle/>
                    <a:p>
                      <a:pPr algn="l" fontAlgn="b"/>
                      <a:r>
                        <a:rPr lang="tr-TR" sz="1200" b="0" u="none" strike="noStrike" kern="1200" dirty="0">
                          <a:solidFill>
                            <a:schemeClr val="tx1"/>
                          </a:solidFill>
                          <a:effectLst/>
                          <a:latin typeface="+mn-lt"/>
                          <a:ea typeface="+mn-ea"/>
                          <a:cs typeface="+mn-cs"/>
                        </a:rPr>
                        <a:t>TR9 -Doğu Karadeniz</a:t>
                      </a:r>
                    </a:p>
                  </a:txBody>
                  <a:tcPr marL="6350" marR="6350" marT="6350" marB="0" anchor="ctr"/>
                </a:tc>
                <a:tc>
                  <a:txBody>
                    <a:bodyPr/>
                    <a:lstStyle/>
                    <a:p>
                      <a:pPr algn="ctr" fontAlgn="b"/>
                      <a:r>
                        <a:rPr lang="tr-TR" sz="1200" b="0" i="0" u="none" strike="noStrike" dirty="0" smtClean="0">
                          <a:solidFill>
                            <a:srgbClr val="000000"/>
                          </a:solidFill>
                          <a:effectLst/>
                          <a:latin typeface="Calibri" panose="020F0502020204030204" pitchFamily="34" charset="0"/>
                        </a:rPr>
                        <a:t>8</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b="0" i="0" u="none" strike="noStrike" dirty="0" smtClean="0">
                          <a:solidFill>
                            <a:srgbClr val="000000"/>
                          </a:solidFill>
                          <a:effectLst/>
                          <a:latin typeface="Calibri" panose="020F0502020204030204" pitchFamily="34" charset="0"/>
                        </a:rPr>
                        <a:t>311</a:t>
                      </a:r>
                      <a:endParaRPr lang="tr-T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09"/>
                  </a:ext>
                </a:extLst>
              </a:tr>
              <a:tr h="252000">
                <a:tc>
                  <a:txBody>
                    <a:bodyPr/>
                    <a:lstStyle/>
                    <a:p>
                      <a:pPr algn="l" fontAlgn="b"/>
                      <a:r>
                        <a:rPr lang="tr-TR" sz="1200" b="0" u="none" strike="noStrike" kern="1200" dirty="0">
                          <a:solidFill>
                            <a:schemeClr val="tx1"/>
                          </a:solidFill>
                          <a:effectLst/>
                          <a:latin typeface="+mn-lt"/>
                          <a:ea typeface="+mn-ea"/>
                          <a:cs typeface="+mn-cs"/>
                        </a:rPr>
                        <a:t>TRA - Kuzeydoğu Anadolu</a:t>
                      </a:r>
                    </a:p>
                  </a:txBody>
                  <a:tcPr marL="6350" marR="6350" marT="6350" marB="0" anchor="ctr"/>
                </a:tc>
                <a:tc>
                  <a:txBody>
                    <a:bodyPr/>
                    <a:lstStyle/>
                    <a:p>
                      <a:pPr algn="ctr" fontAlgn="b"/>
                      <a:r>
                        <a:rPr lang="tr-TR" sz="1200" b="0" i="0" u="none" strike="noStrike" dirty="0" smtClean="0">
                          <a:solidFill>
                            <a:srgbClr val="000000"/>
                          </a:solidFill>
                          <a:effectLst/>
                          <a:latin typeface="Calibri" panose="020F0502020204030204" pitchFamily="34" charset="0"/>
                        </a:rPr>
                        <a:t>4</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b="0" i="0" u="none" strike="noStrike" dirty="0" smtClean="0">
                          <a:solidFill>
                            <a:srgbClr val="000000"/>
                          </a:solidFill>
                          <a:effectLst/>
                          <a:latin typeface="Calibri" panose="020F0502020204030204" pitchFamily="34" charset="0"/>
                        </a:rPr>
                        <a:t>149</a:t>
                      </a:r>
                      <a:endParaRPr lang="tr-T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10"/>
                  </a:ext>
                </a:extLst>
              </a:tr>
              <a:tr h="252000">
                <a:tc>
                  <a:txBody>
                    <a:bodyPr/>
                    <a:lstStyle/>
                    <a:p>
                      <a:pPr algn="l" fontAlgn="b"/>
                      <a:r>
                        <a:rPr lang="tr-TR" sz="1200" b="0" u="none" strike="noStrike" kern="1200" dirty="0">
                          <a:solidFill>
                            <a:schemeClr val="tx1"/>
                          </a:solidFill>
                          <a:effectLst/>
                          <a:latin typeface="+mn-lt"/>
                          <a:ea typeface="+mn-ea"/>
                          <a:cs typeface="+mn-cs"/>
                        </a:rPr>
                        <a:t>TRB - Ortadoğu Anadolu</a:t>
                      </a:r>
                    </a:p>
                  </a:txBody>
                  <a:tcPr marL="6350" marR="6350" marT="6350" marB="0" anchor="ctr"/>
                </a:tc>
                <a:tc>
                  <a:txBody>
                    <a:bodyPr/>
                    <a:lstStyle/>
                    <a:p>
                      <a:pPr algn="ctr" fontAlgn="b"/>
                      <a:r>
                        <a:rPr lang="tr-TR" sz="1200" b="0" i="0" u="none" strike="noStrike" dirty="0" smtClean="0">
                          <a:solidFill>
                            <a:srgbClr val="000000"/>
                          </a:solidFill>
                          <a:effectLst/>
                          <a:latin typeface="Calibri" panose="020F0502020204030204" pitchFamily="34" charset="0"/>
                        </a:rPr>
                        <a:t>12</a:t>
                      </a:r>
                      <a:endParaRPr lang="tr-TR"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tr-TR" sz="1200" b="0" i="0" u="none" strike="noStrike" dirty="0" smtClean="0">
                          <a:solidFill>
                            <a:srgbClr val="000000"/>
                          </a:solidFill>
                          <a:effectLst/>
                          <a:latin typeface="Calibri" panose="020F0502020204030204" pitchFamily="34" charset="0"/>
                        </a:rPr>
                        <a:t>396</a:t>
                      </a:r>
                      <a:endParaRPr lang="tr-TR"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 xmlns:a16="http://schemas.microsoft.com/office/drawing/2014/main" val="10011"/>
                  </a:ext>
                </a:extLst>
              </a:tr>
              <a:tr h="252000">
                <a:tc>
                  <a:txBody>
                    <a:bodyPr/>
                    <a:lstStyle/>
                    <a:p>
                      <a:pPr algn="l" fontAlgn="b"/>
                      <a:r>
                        <a:rPr lang="tr-TR" sz="1200" b="0" u="none" strike="noStrike" kern="1200" dirty="0">
                          <a:solidFill>
                            <a:schemeClr val="tx1"/>
                          </a:solidFill>
                          <a:effectLst/>
                          <a:latin typeface="+mn-lt"/>
                          <a:ea typeface="+mn-ea"/>
                          <a:cs typeface="+mn-cs"/>
                        </a:rPr>
                        <a:t>TRC - Güneydoğu Anadolu</a:t>
                      </a: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tr-TR" sz="1200" b="0" i="0" u="none" strike="noStrike" dirty="0" smtClean="0">
                          <a:solidFill>
                            <a:srgbClr val="000000"/>
                          </a:solidFill>
                          <a:effectLst/>
                          <a:latin typeface="Calibri" panose="020F0502020204030204" pitchFamily="34" charset="0"/>
                        </a:rPr>
                        <a:t>24</a:t>
                      </a:r>
                      <a:endParaRPr lang="tr-TR" sz="12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fontAlgn="b"/>
                      <a:r>
                        <a:rPr lang="tr-TR" sz="1200" b="0" i="0" u="none" strike="noStrike" dirty="0" smtClean="0">
                          <a:solidFill>
                            <a:srgbClr val="000000"/>
                          </a:solidFill>
                          <a:effectLst/>
                          <a:latin typeface="Calibri" panose="020F0502020204030204" pitchFamily="34" charset="0"/>
                        </a:rPr>
                        <a:t>857</a:t>
                      </a:r>
                      <a:endParaRPr lang="tr-TR" sz="1200" b="0"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252000">
                <a:tc>
                  <a:txBody>
                    <a:bodyPr/>
                    <a:lstStyle/>
                    <a:p>
                      <a:pPr algn="l" fontAlgn="b"/>
                      <a:r>
                        <a:rPr lang="tr-TR" sz="1200" b="1" u="none" strike="noStrike" dirty="0" smtClean="0">
                          <a:effectLst/>
                        </a:rPr>
                        <a:t>GENEL TOPLAM</a:t>
                      </a:r>
                      <a:endParaRPr lang="tr-TR" sz="1200" b="1" i="0" u="none" strike="noStrike" dirty="0">
                        <a:solidFill>
                          <a:srgbClr val="000000"/>
                        </a:solidFill>
                        <a:effectLst/>
                        <a:latin typeface="Calibri"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tr-TR" sz="1200" b="1" u="none" strike="noStrike" dirty="0" smtClean="0">
                          <a:effectLst/>
                        </a:rPr>
                        <a:t>189</a:t>
                      </a:r>
                      <a:endParaRPr lang="cs-CZ" sz="1200" b="1" i="0" u="none" strike="noStrike" dirty="0">
                        <a:solidFill>
                          <a:srgbClr val="000000"/>
                        </a:solidFill>
                        <a:effectLst/>
                        <a:latin typeface="Calibri"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tr-TR" sz="1200" b="1" u="none" strike="noStrike" dirty="0" smtClean="0">
                          <a:effectLst/>
                        </a:rPr>
                        <a:t>7292</a:t>
                      </a:r>
                      <a:endParaRPr lang="cs-CZ" sz="1200" b="1" i="0" u="none" strike="noStrike" dirty="0">
                        <a:solidFill>
                          <a:srgbClr val="000000"/>
                        </a:solidFill>
                        <a:effectLst/>
                        <a:latin typeface="Calibri" charset="0"/>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13"/>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3262449996"/>
              </p:ext>
            </p:extLst>
          </p:nvPr>
        </p:nvGraphicFramePr>
        <p:xfrm>
          <a:off x="5292080" y="1275606"/>
          <a:ext cx="2592288" cy="3681721"/>
        </p:xfrm>
        <a:graphic>
          <a:graphicData uri="http://schemas.openxmlformats.org/drawingml/2006/table">
            <a:tbl>
              <a:tblPr>
                <a:tableStyleId>{8EC20E35-A176-4012-BC5E-935CFFF8708E}</a:tableStyleId>
              </a:tblPr>
              <a:tblGrid>
                <a:gridCol w="1296144">
                  <a:extLst>
                    <a:ext uri="{9D8B030D-6E8A-4147-A177-3AD203B41FA5}">
                      <a16:colId xmlns="" xmlns:a16="http://schemas.microsoft.com/office/drawing/2014/main" val="20000"/>
                    </a:ext>
                  </a:extLst>
                </a:gridCol>
                <a:gridCol w="1296144">
                  <a:extLst>
                    <a:ext uri="{9D8B030D-6E8A-4147-A177-3AD203B41FA5}">
                      <a16:colId xmlns="" xmlns:a16="http://schemas.microsoft.com/office/drawing/2014/main" val="20001"/>
                    </a:ext>
                  </a:extLst>
                </a:gridCol>
              </a:tblGrid>
              <a:tr h="360040">
                <a:tc>
                  <a:txBody>
                    <a:bodyPr/>
                    <a:lstStyle/>
                    <a:p>
                      <a:pPr algn="ctr" fontAlgn="b"/>
                      <a:r>
                        <a:rPr lang="tr-TR" sz="1200" b="1" u="none" strike="noStrike" dirty="0" smtClean="0">
                          <a:effectLst/>
                        </a:rPr>
                        <a:t>2018 </a:t>
                      </a:r>
                      <a:r>
                        <a:rPr lang="tr-TR" sz="1200" b="1" u="none" strike="noStrike" dirty="0" smtClean="0">
                          <a:solidFill>
                            <a:srgbClr val="FF0000"/>
                          </a:solidFill>
                          <a:effectLst/>
                        </a:rPr>
                        <a:t>Evren</a:t>
                      </a:r>
                      <a:r>
                        <a:rPr lang="tr-TR" sz="1200" b="1" u="none" strike="noStrike" dirty="0" smtClean="0">
                          <a:effectLst/>
                        </a:rPr>
                        <a:t> </a:t>
                      </a:r>
                    </a:p>
                    <a:p>
                      <a:pPr algn="ctr" fontAlgn="b"/>
                      <a:r>
                        <a:rPr lang="tr-TR" sz="1200" b="1" u="none" strike="noStrike" dirty="0" smtClean="0">
                          <a:effectLst/>
                        </a:rPr>
                        <a:t>Yüzdesi</a:t>
                      </a: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tr-TR" sz="1200" b="1" i="0" u="none" strike="noStrike" dirty="0" smtClean="0">
                          <a:solidFill>
                            <a:schemeClr val="tx1"/>
                          </a:solidFill>
                          <a:effectLst/>
                          <a:latin typeface="+mn-lt"/>
                        </a:rPr>
                        <a:t>2018 </a:t>
                      </a:r>
                      <a:r>
                        <a:rPr lang="tr-TR" sz="1200" b="1" i="0" u="none" strike="noStrike" dirty="0" smtClean="0">
                          <a:solidFill>
                            <a:srgbClr val="FF0000"/>
                          </a:solidFill>
                          <a:effectLst/>
                          <a:latin typeface="+mn-lt"/>
                        </a:rPr>
                        <a:t>Örneklem</a:t>
                      </a:r>
                    </a:p>
                    <a:p>
                      <a:pPr algn="ctr" fontAlgn="b"/>
                      <a:r>
                        <a:rPr lang="tr-TR" sz="1200" b="1" i="0" u="none" strike="noStrike" dirty="0" smtClean="0">
                          <a:solidFill>
                            <a:schemeClr val="tx1"/>
                          </a:solidFill>
                          <a:effectLst/>
                          <a:latin typeface="+mn-lt"/>
                        </a:rPr>
                        <a:t>Yüzdesi</a:t>
                      </a:r>
                      <a:endParaRPr lang="tr-TR" sz="1200" b="1" i="0" u="none" strike="noStrike" dirty="0">
                        <a:solidFill>
                          <a:srgbClr val="000000"/>
                        </a:solidFill>
                        <a:effectLst/>
                        <a:latin typeface="Calibri" charset="0"/>
                      </a:endParaRPr>
                    </a:p>
                  </a:txBody>
                  <a:tcPr marL="6350" marR="6350" marT="635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59019">
                <a:tc>
                  <a:txBody>
                    <a:bodyPr/>
                    <a:lstStyle/>
                    <a:p>
                      <a:pPr algn="ctr" fontAlgn="b"/>
                      <a:r>
                        <a:rPr lang="nl-NL" sz="1200" b="0" u="none" strike="noStrike" kern="1200" dirty="0" smtClean="0">
                          <a:solidFill>
                            <a:schemeClr val="tx1"/>
                          </a:solidFill>
                          <a:effectLst/>
                          <a:latin typeface="+mn-lt"/>
                          <a:ea typeface="+mn-ea"/>
                          <a:cs typeface="+mn-cs"/>
                        </a:rPr>
                        <a:t>17,46</a:t>
                      </a:r>
                      <a:endParaRPr lang="nl-NL" sz="1200" b="0" u="none" strike="noStrike" kern="1200" dirty="0">
                        <a:solidFill>
                          <a:schemeClr val="tx1"/>
                        </a:solidFill>
                        <a:effectLst/>
                        <a:latin typeface="+mn-lt"/>
                        <a:ea typeface="+mn-ea"/>
                        <a:cs typeface="+mn-cs"/>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tr-TR" sz="1200" b="0" u="none" strike="noStrike" kern="1200" dirty="0" smtClean="0">
                          <a:solidFill>
                            <a:schemeClr val="tx1"/>
                          </a:solidFill>
                          <a:effectLst/>
                          <a:latin typeface="+mn-lt"/>
                          <a:ea typeface="+mn-ea"/>
                          <a:cs typeface="+mn-cs"/>
                        </a:rPr>
                        <a:t>20,13</a:t>
                      </a:r>
                      <a:endParaRPr lang="cs-CZ" sz="1200" b="0" u="none" strike="noStrike" kern="1200" dirty="0">
                        <a:solidFill>
                          <a:schemeClr val="tx1"/>
                        </a:solidFill>
                        <a:effectLst/>
                        <a:latin typeface="+mn-lt"/>
                        <a:ea typeface="+mn-ea"/>
                        <a:cs typeface="+mn-cs"/>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243309">
                <a:tc>
                  <a:txBody>
                    <a:bodyPr/>
                    <a:lstStyle/>
                    <a:p>
                      <a:pPr algn="ctr" fontAlgn="b"/>
                      <a:r>
                        <a:rPr lang="tr-TR" sz="1200" b="0" u="none" strike="noStrike" kern="1200" dirty="0">
                          <a:solidFill>
                            <a:schemeClr val="tx1"/>
                          </a:solidFill>
                          <a:effectLst/>
                          <a:latin typeface="+mn-lt"/>
                          <a:ea typeface="+mn-ea"/>
                          <a:cs typeface="+mn-cs"/>
                        </a:rPr>
                        <a:t>3,50</a:t>
                      </a:r>
                    </a:p>
                  </a:txBody>
                  <a:tcPr marL="6350" marR="6350" marT="6350" marB="0" anchor="ctr"/>
                </a:tc>
                <a:tc>
                  <a:txBody>
                    <a:bodyPr/>
                    <a:lstStyle/>
                    <a:p>
                      <a:pPr algn="ctr" fontAlgn="b"/>
                      <a:r>
                        <a:rPr lang="fi-FI" sz="1200" b="0" u="none" strike="noStrike" kern="1200" dirty="0" smtClean="0">
                          <a:solidFill>
                            <a:schemeClr val="tx1"/>
                          </a:solidFill>
                          <a:effectLst/>
                          <a:latin typeface="+mn-lt"/>
                          <a:ea typeface="+mn-ea"/>
                          <a:cs typeface="+mn-cs"/>
                        </a:rPr>
                        <a:t>1,7</a:t>
                      </a:r>
                      <a:r>
                        <a:rPr lang="tr-TR" sz="1200" b="0" u="none" strike="noStrike" kern="1200" dirty="0" smtClean="0">
                          <a:solidFill>
                            <a:schemeClr val="tx1"/>
                          </a:solidFill>
                          <a:effectLst/>
                          <a:latin typeface="+mn-lt"/>
                          <a:ea typeface="+mn-ea"/>
                          <a:cs typeface="+mn-cs"/>
                        </a:rPr>
                        <a:t>3</a:t>
                      </a:r>
                      <a:endParaRPr lang="fi-FI"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2"/>
                  </a:ext>
                </a:extLst>
              </a:tr>
              <a:tr h="252000">
                <a:tc>
                  <a:txBody>
                    <a:bodyPr/>
                    <a:lstStyle/>
                    <a:p>
                      <a:pPr algn="ctr" fontAlgn="b"/>
                      <a:r>
                        <a:rPr lang="is-IS" sz="1200" b="0" u="none" strike="noStrike" kern="1200" dirty="0">
                          <a:solidFill>
                            <a:schemeClr val="tx1"/>
                          </a:solidFill>
                          <a:effectLst/>
                          <a:latin typeface="+mn-lt"/>
                          <a:ea typeface="+mn-ea"/>
                          <a:cs typeface="+mn-cs"/>
                        </a:rPr>
                        <a:t>11,04</a:t>
                      </a:r>
                    </a:p>
                  </a:txBody>
                  <a:tcPr marL="6350" marR="6350" marT="6350" marB="0" anchor="ctr"/>
                </a:tc>
                <a:tc>
                  <a:txBody>
                    <a:bodyPr/>
                    <a:lstStyle/>
                    <a:p>
                      <a:pPr algn="ctr" fontAlgn="b"/>
                      <a:r>
                        <a:rPr lang="uk-UA" sz="1200" b="0" u="none" strike="noStrike" kern="1200" dirty="0" smtClean="0">
                          <a:solidFill>
                            <a:schemeClr val="tx1"/>
                          </a:solidFill>
                          <a:effectLst/>
                          <a:latin typeface="+mn-lt"/>
                          <a:ea typeface="+mn-ea"/>
                          <a:cs typeface="+mn-cs"/>
                        </a:rPr>
                        <a:t>1</a:t>
                      </a:r>
                      <a:r>
                        <a:rPr lang="tr-TR" sz="1200" b="0" u="none" strike="noStrike" kern="1200" dirty="0" smtClean="0">
                          <a:solidFill>
                            <a:schemeClr val="tx1"/>
                          </a:solidFill>
                          <a:effectLst/>
                          <a:latin typeface="+mn-lt"/>
                          <a:ea typeface="+mn-ea"/>
                          <a:cs typeface="+mn-cs"/>
                        </a:rPr>
                        <a:t>1,81</a:t>
                      </a:r>
                      <a:endParaRPr lang="uk-UA"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3"/>
                  </a:ext>
                </a:extLst>
              </a:tr>
              <a:tr h="252000">
                <a:tc>
                  <a:txBody>
                    <a:bodyPr/>
                    <a:lstStyle/>
                    <a:p>
                      <a:pPr algn="ctr" fontAlgn="b"/>
                      <a:r>
                        <a:rPr lang="cs-CZ" sz="1200" b="0" u="none" strike="noStrike" kern="1200" dirty="0">
                          <a:solidFill>
                            <a:schemeClr val="tx1"/>
                          </a:solidFill>
                          <a:effectLst/>
                          <a:latin typeface="+mn-lt"/>
                          <a:ea typeface="+mn-ea"/>
                          <a:cs typeface="+mn-cs"/>
                        </a:rPr>
                        <a:t>9,49</a:t>
                      </a:r>
                    </a:p>
                  </a:txBody>
                  <a:tcPr marL="6350" marR="6350" marT="6350" marB="0" anchor="ctr"/>
                </a:tc>
                <a:tc>
                  <a:txBody>
                    <a:bodyPr/>
                    <a:lstStyle/>
                    <a:p>
                      <a:pPr algn="ctr" fontAlgn="b"/>
                      <a:r>
                        <a:rPr lang="uk-UA" sz="1200" b="0" u="none" strike="noStrike" kern="1200" dirty="0" smtClean="0">
                          <a:solidFill>
                            <a:schemeClr val="tx1"/>
                          </a:solidFill>
                          <a:effectLst/>
                          <a:latin typeface="+mn-lt"/>
                          <a:ea typeface="+mn-ea"/>
                          <a:cs typeface="+mn-cs"/>
                        </a:rPr>
                        <a:t>8,</a:t>
                      </a:r>
                      <a:r>
                        <a:rPr lang="tr-TR" sz="1200" b="0" u="none" strike="noStrike" kern="1200" dirty="0" smtClean="0">
                          <a:solidFill>
                            <a:schemeClr val="tx1"/>
                          </a:solidFill>
                          <a:effectLst/>
                          <a:latin typeface="+mn-lt"/>
                          <a:ea typeface="+mn-ea"/>
                          <a:cs typeface="+mn-cs"/>
                        </a:rPr>
                        <a:t>15</a:t>
                      </a:r>
                      <a:endParaRPr lang="uk-UA"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4"/>
                  </a:ext>
                </a:extLst>
              </a:tr>
              <a:tr h="252000">
                <a:tc>
                  <a:txBody>
                    <a:bodyPr/>
                    <a:lstStyle/>
                    <a:p>
                      <a:pPr algn="ctr" fontAlgn="b"/>
                      <a:r>
                        <a:rPr lang="cs-CZ" sz="1200" b="0" u="none" strike="noStrike" kern="1200" dirty="0">
                          <a:solidFill>
                            <a:schemeClr val="tx1"/>
                          </a:solidFill>
                          <a:effectLst/>
                          <a:latin typeface="+mn-lt"/>
                          <a:ea typeface="+mn-ea"/>
                          <a:cs typeface="+mn-cs"/>
                        </a:rPr>
                        <a:t>9,61</a:t>
                      </a:r>
                    </a:p>
                  </a:txBody>
                  <a:tcPr marL="6350" marR="6350" marT="6350" marB="0" anchor="ctr"/>
                </a:tc>
                <a:tc>
                  <a:txBody>
                    <a:bodyPr/>
                    <a:lstStyle/>
                    <a:p>
                      <a:pPr marL="0" algn="ctr" defTabSz="914400" rtl="0" eaLnBrk="1" fontAlgn="b" latinLnBrk="0" hangingPunct="1"/>
                      <a:r>
                        <a:rPr lang="is-IS" sz="1200" b="0" u="none" strike="noStrike" kern="1200" dirty="0" smtClean="0">
                          <a:solidFill>
                            <a:schemeClr val="tx1"/>
                          </a:solidFill>
                          <a:effectLst/>
                          <a:latin typeface="+mn-lt"/>
                          <a:ea typeface="+mn-ea"/>
                          <a:cs typeface="+mn-cs"/>
                        </a:rPr>
                        <a:t>12,</a:t>
                      </a:r>
                      <a:r>
                        <a:rPr lang="tr-TR" sz="1200" b="0" u="none" strike="noStrike" kern="1200" dirty="0" smtClean="0">
                          <a:solidFill>
                            <a:schemeClr val="tx1"/>
                          </a:solidFill>
                          <a:effectLst/>
                          <a:latin typeface="+mn-lt"/>
                          <a:ea typeface="+mn-ea"/>
                          <a:cs typeface="+mn-cs"/>
                        </a:rPr>
                        <a:t>6</a:t>
                      </a:r>
                      <a:r>
                        <a:rPr lang="is-IS" sz="1200" b="0" u="none" strike="noStrike" kern="1200" dirty="0" smtClean="0">
                          <a:solidFill>
                            <a:schemeClr val="tx1"/>
                          </a:solidFill>
                          <a:effectLst/>
                          <a:latin typeface="+mn-lt"/>
                          <a:ea typeface="+mn-ea"/>
                          <a:cs typeface="+mn-cs"/>
                        </a:rPr>
                        <a:t>4</a:t>
                      </a:r>
                      <a:endParaRPr lang="is-IS"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5"/>
                  </a:ext>
                </a:extLst>
              </a:tr>
              <a:tr h="287283">
                <a:tc>
                  <a:txBody>
                    <a:bodyPr/>
                    <a:lstStyle/>
                    <a:p>
                      <a:pPr algn="ctr" fontAlgn="b"/>
                      <a:r>
                        <a:rPr lang="uk-UA" sz="1200" b="0" u="none" strike="noStrike" kern="1200" dirty="0">
                          <a:solidFill>
                            <a:schemeClr val="tx1"/>
                          </a:solidFill>
                          <a:effectLst/>
                          <a:latin typeface="+mn-lt"/>
                          <a:ea typeface="+mn-ea"/>
                          <a:cs typeface="+mn-cs"/>
                        </a:rPr>
                        <a:t>13,38</a:t>
                      </a:r>
                    </a:p>
                  </a:txBody>
                  <a:tcPr marL="6350" marR="6350" marT="6350" marB="0" anchor="ctr"/>
                </a:tc>
                <a:tc>
                  <a:txBody>
                    <a:bodyPr/>
                    <a:lstStyle/>
                    <a:p>
                      <a:pPr algn="ctr" fontAlgn="b"/>
                      <a:r>
                        <a:rPr lang="fi-FI" sz="1200" b="0" u="none" strike="noStrike" kern="1200" dirty="0" smtClean="0">
                          <a:solidFill>
                            <a:schemeClr val="tx1"/>
                          </a:solidFill>
                          <a:effectLst/>
                          <a:latin typeface="+mn-lt"/>
                          <a:ea typeface="+mn-ea"/>
                          <a:cs typeface="+mn-cs"/>
                        </a:rPr>
                        <a:t>12,9</a:t>
                      </a:r>
                      <a:r>
                        <a:rPr lang="tr-TR" sz="1200" b="0" u="none" strike="noStrike" kern="1200" dirty="0" smtClean="0">
                          <a:solidFill>
                            <a:schemeClr val="tx1"/>
                          </a:solidFill>
                          <a:effectLst/>
                          <a:latin typeface="+mn-lt"/>
                          <a:ea typeface="+mn-ea"/>
                          <a:cs typeface="+mn-cs"/>
                        </a:rPr>
                        <a:t>6</a:t>
                      </a:r>
                      <a:endParaRPr lang="fi-FI"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6"/>
                  </a:ext>
                </a:extLst>
              </a:tr>
              <a:tr h="252000">
                <a:tc>
                  <a:txBody>
                    <a:bodyPr/>
                    <a:lstStyle/>
                    <a:p>
                      <a:pPr algn="ctr" fontAlgn="b"/>
                      <a:r>
                        <a:rPr lang="is-IS" sz="1200" b="0" u="none" strike="noStrike" kern="1200" dirty="0">
                          <a:solidFill>
                            <a:schemeClr val="tx1"/>
                          </a:solidFill>
                          <a:effectLst/>
                          <a:latin typeface="+mn-lt"/>
                          <a:ea typeface="+mn-ea"/>
                          <a:cs typeface="+mn-cs"/>
                        </a:rPr>
                        <a:t>5,23</a:t>
                      </a:r>
                    </a:p>
                  </a:txBody>
                  <a:tcPr marL="6350" marR="6350" marT="6350" marB="0" anchor="ctr"/>
                </a:tc>
                <a:tc>
                  <a:txBody>
                    <a:bodyPr/>
                    <a:lstStyle/>
                    <a:p>
                      <a:pPr algn="ctr" fontAlgn="b"/>
                      <a:r>
                        <a:rPr lang="fi-FI" sz="1200" b="0" u="none" strike="noStrike" kern="1200" dirty="0" smtClean="0">
                          <a:solidFill>
                            <a:schemeClr val="tx1"/>
                          </a:solidFill>
                          <a:effectLst/>
                          <a:latin typeface="+mn-lt"/>
                          <a:ea typeface="+mn-ea"/>
                          <a:cs typeface="+mn-cs"/>
                        </a:rPr>
                        <a:t>4,7</a:t>
                      </a:r>
                      <a:r>
                        <a:rPr lang="tr-TR" sz="1200" b="0" u="none" strike="noStrike" kern="1200" dirty="0" smtClean="0">
                          <a:solidFill>
                            <a:schemeClr val="tx1"/>
                          </a:solidFill>
                          <a:effectLst/>
                          <a:latin typeface="+mn-lt"/>
                          <a:ea typeface="+mn-ea"/>
                          <a:cs typeface="+mn-cs"/>
                        </a:rPr>
                        <a:t>9</a:t>
                      </a:r>
                      <a:endParaRPr lang="fi-FI"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7"/>
                  </a:ext>
                </a:extLst>
              </a:tr>
              <a:tr h="252000">
                <a:tc>
                  <a:txBody>
                    <a:bodyPr/>
                    <a:lstStyle/>
                    <a:p>
                      <a:pPr algn="ctr" fontAlgn="b"/>
                      <a:r>
                        <a:rPr lang="is-IS" sz="1200" b="0" u="none" strike="noStrike" kern="1200" dirty="0">
                          <a:solidFill>
                            <a:schemeClr val="tx1"/>
                          </a:solidFill>
                          <a:effectLst/>
                          <a:latin typeface="+mn-lt"/>
                          <a:ea typeface="+mn-ea"/>
                          <a:cs typeface="+mn-cs"/>
                        </a:rPr>
                        <a:t>5,63</a:t>
                      </a:r>
                    </a:p>
                  </a:txBody>
                  <a:tcPr marL="6350" marR="6350" marT="6350" marB="0" anchor="ctr"/>
                </a:tc>
                <a:tc>
                  <a:txBody>
                    <a:bodyPr/>
                    <a:lstStyle/>
                    <a:p>
                      <a:pPr algn="ctr" fontAlgn="b"/>
                      <a:r>
                        <a:rPr lang="is-IS" sz="1200" b="0" u="none" strike="noStrike" kern="1200" dirty="0" smtClean="0">
                          <a:solidFill>
                            <a:schemeClr val="tx1"/>
                          </a:solidFill>
                          <a:effectLst/>
                          <a:latin typeface="+mn-lt"/>
                          <a:ea typeface="+mn-ea"/>
                          <a:cs typeface="+mn-cs"/>
                        </a:rPr>
                        <a:t>4,</a:t>
                      </a:r>
                      <a:r>
                        <a:rPr lang="tr-TR" sz="1200" b="0" u="none" strike="noStrike" kern="1200" dirty="0" smtClean="0">
                          <a:solidFill>
                            <a:schemeClr val="tx1"/>
                          </a:solidFill>
                          <a:effectLst/>
                          <a:latin typeface="+mn-lt"/>
                          <a:ea typeface="+mn-ea"/>
                          <a:cs typeface="+mn-cs"/>
                        </a:rPr>
                        <a:t>31</a:t>
                      </a:r>
                      <a:endParaRPr lang="is-IS"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8"/>
                  </a:ext>
                </a:extLst>
              </a:tr>
              <a:tr h="252000">
                <a:tc>
                  <a:txBody>
                    <a:bodyPr/>
                    <a:lstStyle/>
                    <a:p>
                      <a:pPr algn="ctr" fontAlgn="b"/>
                      <a:r>
                        <a:rPr lang="is-IS" sz="1200" b="0" u="none" strike="noStrike" kern="1200" dirty="0">
                          <a:solidFill>
                            <a:schemeClr val="tx1"/>
                          </a:solidFill>
                          <a:effectLst/>
                          <a:latin typeface="+mn-lt"/>
                          <a:ea typeface="+mn-ea"/>
                          <a:cs typeface="+mn-cs"/>
                        </a:rPr>
                        <a:t>3,29</a:t>
                      </a:r>
                    </a:p>
                  </a:txBody>
                  <a:tcPr marL="6350" marR="6350" marT="6350" marB="0" anchor="ctr"/>
                </a:tc>
                <a:tc>
                  <a:txBody>
                    <a:bodyPr/>
                    <a:lstStyle/>
                    <a:p>
                      <a:pPr marL="0" algn="ctr" defTabSz="914400" rtl="0" eaLnBrk="1" fontAlgn="b" latinLnBrk="0" hangingPunct="1"/>
                      <a:r>
                        <a:rPr lang="is-IS" sz="1200" b="0" u="none" strike="noStrike" kern="1200" dirty="0">
                          <a:solidFill>
                            <a:schemeClr val="tx1"/>
                          </a:solidFill>
                          <a:effectLst/>
                          <a:latin typeface="+mn-lt"/>
                          <a:ea typeface="+mn-ea"/>
                          <a:cs typeface="+mn-cs"/>
                        </a:rPr>
                        <a:t>4,26</a:t>
                      </a:r>
                    </a:p>
                  </a:txBody>
                  <a:tcPr marL="6350" marR="6350" marT="6350" marB="0" anchor="ctr"/>
                </a:tc>
                <a:extLst>
                  <a:ext uri="{0D108BD9-81ED-4DB2-BD59-A6C34878D82A}">
                    <a16:rowId xmlns="" xmlns:a16="http://schemas.microsoft.com/office/drawing/2014/main" val="10009"/>
                  </a:ext>
                </a:extLst>
              </a:tr>
              <a:tr h="252000">
                <a:tc>
                  <a:txBody>
                    <a:bodyPr/>
                    <a:lstStyle/>
                    <a:p>
                      <a:pPr algn="ctr" fontAlgn="b"/>
                      <a:r>
                        <a:rPr lang="is-IS" sz="1200" b="0" u="none" strike="noStrike" kern="1200" dirty="0">
                          <a:solidFill>
                            <a:schemeClr val="tx1"/>
                          </a:solidFill>
                          <a:effectLst/>
                          <a:latin typeface="+mn-lt"/>
                          <a:ea typeface="+mn-ea"/>
                          <a:cs typeface="+mn-cs"/>
                        </a:rPr>
                        <a:t>3,04</a:t>
                      </a:r>
                    </a:p>
                  </a:txBody>
                  <a:tcPr marL="6350" marR="6350" marT="6350" marB="0" anchor="ctr"/>
                </a:tc>
                <a:tc>
                  <a:txBody>
                    <a:bodyPr/>
                    <a:lstStyle/>
                    <a:p>
                      <a:pPr algn="ctr" fontAlgn="b"/>
                      <a:r>
                        <a:rPr lang="fi-FI" sz="1200" b="0" u="none" strike="noStrike" kern="1200" dirty="0" smtClean="0">
                          <a:solidFill>
                            <a:schemeClr val="tx1"/>
                          </a:solidFill>
                          <a:effectLst/>
                          <a:latin typeface="+mn-lt"/>
                          <a:ea typeface="+mn-ea"/>
                          <a:cs typeface="+mn-cs"/>
                        </a:rPr>
                        <a:t>2,</a:t>
                      </a:r>
                      <a:r>
                        <a:rPr lang="tr-TR" sz="1200" b="0" u="none" strike="noStrike" kern="1200" dirty="0" smtClean="0">
                          <a:solidFill>
                            <a:schemeClr val="tx1"/>
                          </a:solidFill>
                          <a:effectLst/>
                          <a:latin typeface="+mn-lt"/>
                          <a:ea typeface="+mn-ea"/>
                          <a:cs typeface="+mn-cs"/>
                        </a:rPr>
                        <a:t>04</a:t>
                      </a:r>
                      <a:endParaRPr lang="fi-FI"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10"/>
                  </a:ext>
                </a:extLst>
              </a:tr>
              <a:tr h="252000">
                <a:tc>
                  <a:txBody>
                    <a:bodyPr/>
                    <a:lstStyle/>
                    <a:p>
                      <a:pPr algn="ctr" fontAlgn="b"/>
                      <a:r>
                        <a:rPr lang="uk-UA" sz="1200" b="0" u="none" strike="noStrike" kern="1200" dirty="0">
                          <a:solidFill>
                            <a:schemeClr val="tx1"/>
                          </a:solidFill>
                          <a:effectLst/>
                          <a:latin typeface="+mn-lt"/>
                          <a:ea typeface="+mn-ea"/>
                          <a:cs typeface="+mn-cs"/>
                        </a:rPr>
                        <a:t>5,69</a:t>
                      </a:r>
                    </a:p>
                  </a:txBody>
                  <a:tcPr marL="6350" marR="6350" marT="6350" marB="0" anchor="ctr"/>
                </a:tc>
                <a:tc>
                  <a:txBody>
                    <a:bodyPr/>
                    <a:lstStyle/>
                    <a:p>
                      <a:pPr algn="ctr" fontAlgn="b"/>
                      <a:r>
                        <a:rPr lang="uk-UA" sz="1200" b="0" u="none" strike="noStrike" kern="1200" dirty="0">
                          <a:solidFill>
                            <a:schemeClr val="tx1"/>
                          </a:solidFill>
                          <a:effectLst/>
                          <a:latin typeface="+mn-lt"/>
                          <a:ea typeface="+mn-ea"/>
                          <a:cs typeface="+mn-cs"/>
                        </a:rPr>
                        <a:t>5,43</a:t>
                      </a:r>
                    </a:p>
                  </a:txBody>
                  <a:tcPr marL="6350" marR="6350" marT="6350" marB="0" anchor="ctr"/>
                </a:tc>
                <a:extLst>
                  <a:ext uri="{0D108BD9-81ED-4DB2-BD59-A6C34878D82A}">
                    <a16:rowId xmlns="" xmlns:a16="http://schemas.microsoft.com/office/drawing/2014/main" val="10011"/>
                  </a:ext>
                </a:extLst>
              </a:tr>
              <a:tr h="252000">
                <a:tc>
                  <a:txBody>
                    <a:bodyPr/>
                    <a:lstStyle/>
                    <a:p>
                      <a:pPr algn="ctr" fontAlgn="b"/>
                      <a:r>
                        <a:rPr lang="fi-FI" sz="1200" b="0" u="none" strike="noStrike" kern="1200" dirty="0">
                          <a:solidFill>
                            <a:schemeClr val="tx1"/>
                          </a:solidFill>
                          <a:effectLst/>
                          <a:latin typeface="+mn-lt"/>
                          <a:ea typeface="+mn-ea"/>
                          <a:cs typeface="+mn-cs"/>
                        </a:rPr>
                        <a:t>12,65</a:t>
                      </a: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fi-FI" sz="1200" b="0" u="none" strike="noStrike" kern="1200" dirty="0" smtClean="0">
                          <a:solidFill>
                            <a:schemeClr val="tx1"/>
                          </a:solidFill>
                          <a:effectLst/>
                          <a:latin typeface="+mn-lt"/>
                          <a:ea typeface="+mn-ea"/>
                          <a:cs typeface="+mn-cs"/>
                        </a:rPr>
                        <a:t>11,7</a:t>
                      </a:r>
                      <a:r>
                        <a:rPr lang="tr-TR" sz="1200" b="0" u="none" strike="noStrike" kern="1200" dirty="0" smtClean="0">
                          <a:solidFill>
                            <a:schemeClr val="tx1"/>
                          </a:solidFill>
                          <a:effectLst/>
                          <a:latin typeface="+mn-lt"/>
                          <a:ea typeface="+mn-ea"/>
                          <a:cs typeface="+mn-cs"/>
                        </a:rPr>
                        <a:t>5</a:t>
                      </a:r>
                      <a:endParaRPr lang="fi-FI" sz="1200" b="0" u="none" strike="noStrike" kern="1200" dirty="0">
                        <a:solidFill>
                          <a:schemeClr val="tx1"/>
                        </a:solidFill>
                        <a:effectLst/>
                        <a:latin typeface="+mn-lt"/>
                        <a:ea typeface="+mn-ea"/>
                        <a:cs typeface="+mn-cs"/>
                      </a:endParaRPr>
                    </a:p>
                  </a:txBody>
                  <a:tcPr marL="6350" marR="6350" marT="635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252000">
                <a:tc>
                  <a:txBody>
                    <a:bodyPr/>
                    <a:lstStyle/>
                    <a:p>
                      <a:pPr algn="ctr" fontAlgn="b"/>
                      <a:r>
                        <a:rPr lang="is-IS" sz="1200" b="1" u="none" strike="noStrike" kern="1200" dirty="0" smtClean="0">
                          <a:solidFill>
                            <a:schemeClr val="tx1"/>
                          </a:solidFill>
                          <a:effectLst/>
                          <a:latin typeface="+mn-lt"/>
                          <a:ea typeface="+mn-ea"/>
                          <a:cs typeface="+mn-cs"/>
                        </a:rPr>
                        <a:t>100</a:t>
                      </a:r>
                      <a:r>
                        <a:rPr lang="tr-TR" sz="1200" b="1" u="none" strike="noStrike" kern="1200" dirty="0" smtClean="0">
                          <a:solidFill>
                            <a:schemeClr val="tx1"/>
                          </a:solidFill>
                          <a:effectLst/>
                          <a:latin typeface="+mn-lt"/>
                          <a:ea typeface="+mn-ea"/>
                          <a:cs typeface="+mn-cs"/>
                        </a:rPr>
                        <a:t>,00</a:t>
                      </a:r>
                      <a:endParaRPr lang="is-IS" sz="1200" b="1" u="none" strike="noStrike" kern="1200" dirty="0" smtClean="0">
                        <a:solidFill>
                          <a:schemeClr val="tx1"/>
                        </a:solidFill>
                        <a:effectLst/>
                        <a:latin typeface="+mn-lt"/>
                        <a:ea typeface="+mn-ea"/>
                        <a:cs typeface="+mn-cs"/>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is-IS" sz="1200" b="1" u="none" strike="noStrike" kern="1200" dirty="0" smtClean="0">
                          <a:solidFill>
                            <a:schemeClr val="tx1"/>
                          </a:solidFill>
                          <a:effectLst/>
                          <a:latin typeface="+mn-lt"/>
                          <a:ea typeface="+mn-ea"/>
                          <a:cs typeface="+mn-cs"/>
                        </a:rPr>
                        <a:t>100</a:t>
                      </a:r>
                      <a:r>
                        <a:rPr lang="tr-TR" sz="1200" b="1" u="none" strike="noStrike" kern="1200" dirty="0" smtClean="0">
                          <a:solidFill>
                            <a:schemeClr val="tx1"/>
                          </a:solidFill>
                          <a:effectLst/>
                          <a:latin typeface="+mn-lt"/>
                          <a:ea typeface="+mn-ea"/>
                          <a:cs typeface="+mn-cs"/>
                        </a:rPr>
                        <a:t>,00</a:t>
                      </a:r>
                      <a:endParaRPr lang="is-IS" sz="1200" b="1" u="none" strike="noStrike" kern="1200" dirty="0" smtClean="0">
                        <a:solidFill>
                          <a:schemeClr val="tx1"/>
                        </a:solidFill>
                        <a:effectLst/>
                        <a:latin typeface="+mn-lt"/>
                        <a:ea typeface="+mn-ea"/>
                        <a:cs typeface="+mn-cs"/>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13"/>
                  </a:ext>
                </a:extLst>
              </a:tr>
            </a:tbl>
          </a:graphicData>
        </a:graphic>
      </p:graphicFrame>
      <p:sp>
        <p:nvSpPr>
          <p:cNvPr id="11" name="Metin kutusu 10"/>
          <p:cNvSpPr txBox="1"/>
          <p:nvPr/>
        </p:nvSpPr>
        <p:spPr>
          <a:xfrm>
            <a:off x="6804248" y="1595576"/>
            <a:ext cx="312906" cy="400110"/>
          </a:xfrm>
          <a:prstGeom prst="rect">
            <a:avLst/>
          </a:prstGeom>
          <a:noFill/>
        </p:spPr>
        <p:txBody>
          <a:bodyPr wrap="none" rtlCol="0">
            <a:spAutoFit/>
          </a:bodyPr>
          <a:lstStyle/>
          <a:p>
            <a:r>
              <a:rPr lang="tr-TR" sz="2000" b="1" dirty="0" smtClean="0">
                <a:solidFill>
                  <a:srgbClr val="00B050"/>
                </a:solidFill>
              </a:rPr>
              <a:t>+</a:t>
            </a:r>
            <a:endParaRPr lang="tr-TR" sz="2000" b="1" dirty="0">
              <a:solidFill>
                <a:srgbClr val="00B050"/>
              </a:solidFill>
            </a:endParaRPr>
          </a:p>
        </p:txBody>
      </p:sp>
      <p:sp>
        <p:nvSpPr>
          <p:cNvPr id="12" name="Metin kutusu 11"/>
          <p:cNvSpPr txBox="1"/>
          <p:nvPr/>
        </p:nvSpPr>
        <p:spPr>
          <a:xfrm>
            <a:off x="6804248" y="2099632"/>
            <a:ext cx="312906" cy="400110"/>
          </a:xfrm>
          <a:prstGeom prst="rect">
            <a:avLst/>
          </a:prstGeom>
          <a:noFill/>
        </p:spPr>
        <p:txBody>
          <a:bodyPr wrap="none" rtlCol="0">
            <a:spAutoFit/>
          </a:bodyPr>
          <a:lstStyle/>
          <a:p>
            <a:r>
              <a:rPr lang="tr-TR" sz="2000" b="1" dirty="0" smtClean="0">
                <a:solidFill>
                  <a:srgbClr val="00B050"/>
                </a:solidFill>
              </a:rPr>
              <a:t>+</a:t>
            </a:r>
            <a:endParaRPr lang="tr-TR" sz="2000" b="1" dirty="0">
              <a:solidFill>
                <a:srgbClr val="00B050"/>
              </a:solidFill>
            </a:endParaRPr>
          </a:p>
        </p:txBody>
      </p:sp>
      <p:sp>
        <p:nvSpPr>
          <p:cNvPr id="13" name="Metin kutusu 12"/>
          <p:cNvSpPr txBox="1"/>
          <p:nvPr/>
        </p:nvSpPr>
        <p:spPr>
          <a:xfrm>
            <a:off x="6804248" y="2603688"/>
            <a:ext cx="312906" cy="400110"/>
          </a:xfrm>
          <a:prstGeom prst="rect">
            <a:avLst/>
          </a:prstGeom>
          <a:noFill/>
        </p:spPr>
        <p:txBody>
          <a:bodyPr wrap="none" rtlCol="0">
            <a:spAutoFit/>
          </a:bodyPr>
          <a:lstStyle/>
          <a:p>
            <a:r>
              <a:rPr lang="tr-TR" sz="2000" b="1" dirty="0" smtClean="0">
                <a:solidFill>
                  <a:srgbClr val="00B050"/>
                </a:solidFill>
              </a:rPr>
              <a:t>+</a:t>
            </a:r>
            <a:endParaRPr lang="tr-TR" sz="2000" b="1" dirty="0">
              <a:solidFill>
                <a:srgbClr val="00B050"/>
              </a:solidFill>
            </a:endParaRPr>
          </a:p>
        </p:txBody>
      </p:sp>
      <p:sp>
        <p:nvSpPr>
          <p:cNvPr id="14" name="Metin kutusu 13"/>
          <p:cNvSpPr txBox="1"/>
          <p:nvPr/>
        </p:nvSpPr>
        <p:spPr>
          <a:xfrm>
            <a:off x="6851382" y="3651870"/>
            <a:ext cx="312906" cy="400110"/>
          </a:xfrm>
          <a:prstGeom prst="rect">
            <a:avLst/>
          </a:prstGeom>
          <a:noFill/>
        </p:spPr>
        <p:txBody>
          <a:bodyPr wrap="none" rtlCol="0">
            <a:spAutoFit/>
          </a:bodyPr>
          <a:lstStyle/>
          <a:p>
            <a:r>
              <a:rPr lang="tr-TR" sz="2000" b="1" dirty="0" smtClean="0">
                <a:solidFill>
                  <a:srgbClr val="00B050"/>
                </a:solidFill>
              </a:rPr>
              <a:t>+</a:t>
            </a:r>
            <a:endParaRPr lang="tr-TR" sz="2000" b="1" dirty="0">
              <a:solidFill>
                <a:srgbClr val="00B050"/>
              </a:solidFill>
            </a:endParaRPr>
          </a:p>
        </p:txBody>
      </p:sp>
    </p:spTree>
    <p:extLst>
      <p:ext uri="{BB962C8B-B14F-4D97-AF65-F5344CB8AC3E}">
        <p14:creationId xmlns:p14="http://schemas.microsoft.com/office/powerpoint/2010/main" val="176905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619672" y="411510"/>
            <a:ext cx="6571060" cy="530223"/>
          </a:xfrm>
        </p:spPr>
        <p:txBody>
          <a:bodyPr>
            <a:normAutofit fontScale="90000"/>
          </a:bodyPr>
          <a:lstStyle/>
          <a:p>
            <a:pPr algn="l"/>
            <a:r>
              <a:rPr lang="tr-TR" sz="2400" dirty="0" smtClean="0">
                <a:latin typeface="+mn-lt"/>
              </a:rPr>
              <a:t>Okul Türüne Göre PISA 2015 ve </a:t>
            </a:r>
            <a:br>
              <a:rPr lang="tr-TR" sz="2400" dirty="0" smtClean="0">
                <a:latin typeface="+mn-lt"/>
              </a:rPr>
            </a:br>
            <a:r>
              <a:rPr lang="tr-TR" sz="2400" dirty="0" smtClean="0">
                <a:latin typeface="+mn-lt"/>
              </a:rPr>
              <a:t>PISA 2018 Örneklem Karşılaştırması</a:t>
            </a:r>
            <a:endParaRPr lang="tr-TR" sz="2400" dirty="0">
              <a:latin typeface="+mn-lt"/>
            </a:endParaRPr>
          </a:p>
        </p:txBody>
      </p:sp>
      <p:grpSp>
        <p:nvGrpSpPr>
          <p:cNvPr id="5" name="Grup 4"/>
          <p:cNvGrpSpPr/>
          <p:nvPr/>
        </p:nvGrpSpPr>
        <p:grpSpPr>
          <a:xfrm>
            <a:off x="251520" y="0"/>
            <a:ext cx="8625795" cy="1224137"/>
            <a:chOff x="251520" y="0"/>
            <a:chExt cx="8625795" cy="1224137"/>
          </a:xfrm>
        </p:grpSpPr>
        <p:pic>
          <p:nvPicPr>
            <p:cNvPr id="7" name="Resim 6"/>
            <p:cNvPicPr>
              <a:picLocks noChangeAspect="1"/>
            </p:cNvPicPr>
            <p:nvPr/>
          </p:nvPicPr>
          <p:blipFill>
            <a:blip r:embed="rId3"/>
            <a:stretch>
              <a:fillRect/>
            </a:stretch>
          </p:blipFill>
          <p:spPr>
            <a:xfrm>
              <a:off x="251520" y="20539"/>
              <a:ext cx="1208971" cy="1203598"/>
            </a:xfrm>
            <a:prstGeom prst="rect">
              <a:avLst/>
            </a:prstGeom>
          </p:spPr>
        </p:pic>
        <p:pic>
          <p:nvPicPr>
            <p:cNvPr id="8" name="Picture 8" descr="oecd pisa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Bağlayıcı 8"/>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 name="İçerik Yer Tutucusu 3"/>
          <p:cNvGraphicFramePr>
            <a:graphicFrameLocks noGrp="1"/>
          </p:cNvGraphicFramePr>
          <p:nvPr>
            <p:ph idx="1"/>
            <p:extLst>
              <p:ext uri="{D42A27DB-BD31-4B8C-83A1-F6EECF244321}">
                <p14:modId xmlns:p14="http://schemas.microsoft.com/office/powerpoint/2010/main" val="1782603843"/>
              </p:ext>
            </p:extLst>
          </p:nvPr>
        </p:nvGraphicFramePr>
        <p:xfrm>
          <a:off x="1259632" y="1347614"/>
          <a:ext cx="6696744" cy="3600002"/>
        </p:xfrm>
        <a:graphic>
          <a:graphicData uri="http://schemas.openxmlformats.org/drawingml/2006/table">
            <a:tbl>
              <a:tblPr>
                <a:tableStyleId>{8EC20E35-A176-4012-BC5E-935CFFF8708E}</a:tableStyleId>
              </a:tblPr>
              <a:tblGrid>
                <a:gridCol w="2617119">
                  <a:extLst>
                    <a:ext uri="{9D8B030D-6E8A-4147-A177-3AD203B41FA5}">
                      <a16:colId xmlns="" xmlns:a16="http://schemas.microsoft.com/office/drawing/2014/main" val="20000"/>
                    </a:ext>
                  </a:extLst>
                </a:gridCol>
                <a:gridCol w="1198468">
                  <a:extLst>
                    <a:ext uri="{9D8B030D-6E8A-4147-A177-3AD203B41FA5}">
                      <a16:colId xmlns="" xmlns:a16="http://schemas.microsoft.com/office/drawing/2014/main" val="20001"/>
                    </a:ext>
                  </a:extLst>
                </a:gridCol>
                <a:gridCol w="1341676">
                  <a:extLst>
                    <a:ext uri="{9D8B030D-6E8A-4147-A177-3AD203B41FA5}">
                      <a16:colId xmlns="" xmlns:a16="http://schemas.microsoft.com/office/drawing/2014/main" val="20002"/>
                    </a:ext>
                  </a:extLst>
                </a:gridCol>
                <a:gridCol w="1539481">
                  <a:extLst>
                    <a:ext uri="{9D8B030D-6E8A-4147-A177-3AD203B41FA5}">
                      <a16:colId xmlns="" xmlns:a16="http://schemas.microsoft.com/office/drawing/2014/main" val="20003"/>
                    </a:ext>
                  </a:extLst>
                </a:gridCol>
              </a:tblGrid>
              <a:tr h="387572">
                <a:tc>
                  <a:txBody>
                    <a:bodyPr/>
                    <a:lstStyle/>
                    <a:p>
                      <a:pPr algn="l" fontAlgn="b"/>
                      <a:r>
                        <a:rPr lang="tr-TR" sz="1200" b="1" u="none" strike="noStrike" dirty="0" smtClean="0">
                          <a:solidFill>
                            <a:schemeClr val="tx1"/>
                          </a:solidFill>
                          <a:effectLst/>
                        </a:rPr>
                        <a:t>Okul</a:t>
                      </a:r>
                      <a:r>
                        <a:rPr lang="tr-TR" sz="1200" b="1" u="none" strike="noStrike" baseline="0" dirty="0" smtClean="0">
                          <a:solidFill>
                            <a:schemeClr val="tx1"/>
                          </a:solidFill>
                          <a:effectLst/>
                        </a:rPr>
                        <a:t> Türleri</a:t>
                      </a:r>
                      <a:endParaRPr lang="tr-TR" sz="1200" b="1" i="0" u="none" strike="noStrike" dirty="0">
                        <a:solidFill>
                          <a:schemeClr val="tx1"/>
                        </a:solidFill>
                        <a:effectLst/>
                        <a:latin typeface="Calibri"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tr-TR" sz="1200" b="1" u="none" strike="noStrike" dirty="0" smtClean="0">
                          <a:solidFill>
                            <a:srgbClr val="FF0000"/>
                          </a:solidFill>
                          <a:effectLst/>
                          <a:latin typeface="+mn-lt"/>
                        </a:rPr>
                        <a:t>2018 Örneklem</a:t>
                      </a:r>
                      <a:r>
                        <a:rPr lang="tr-TR" sz="1200" b="1" u="none" strike="noStrike" baseline="0" dirty="0" smtClean="0">
                          <a:solidFill>
                            <a:srgbClr val="FF0000"/>
                          </a:solidFill>
                          <a:effectLst/>
                          <a:latin typeface="+mn-lt"/>
                        </a:rPr>
                        <a:t> </a:t>
                      </a:r>
                    </a:p>
                    <a:p>
                      <a:pPr algn="ctr" fontAlgn="b"/>
                      <a:r>
                        <a:rPr lang="tr-TR" sz="1200" b="1" u="none" strike="noStrike" baseline="0" dirty="0" smtClean="0">
                          <a:solidFill>
                            <a:schemeClr val="tx1"/>
                          </a:solidFill>
                          <a:effectLst/>
                          <a:latin typeface="+mn-lt"/>
                        </a:rPr>
                        <a:t>Yüzdesi</a:t>
                      </a:r>
                      <a:endParaRPr lang="tr-TR" sz="1200" b="1" i="0" u="none" strike="noStrike" dirty="0">
                        <a:solidFill>
                          <a:schemeClr val="tx1"/>
                        </a:solidFill>
                        <a:effectLst/>
                        <a:latin typeface="+mn-lt"/>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tr-TR" sz="1200" b="1" i="0" u="none" strike="noStrike" dirty="0" smtClean="0">
                          <a:solidFill>
                            <a:srgbClr val="FF0000"/>
                          </a:solidFill>
                          <a:effectLst/>
                          <a:latin typeface="+mn-lt"/>
                        </a:rPr>
                        <a:t>2015 Örneklem</a:t>
                      </a:r>
                    </a:p>
                    <a:p>
                      <a:pPr algn="ctr" fontAlgn="b"/>
                      <a:r>
                        <a:rPr lang="tr-TR" sz="1200" b="1" i="0" u="none" strike="noStrike" dirty="0" smtClean="0">
                          <a:solidFill>
                            <a:schemeClr val="tx1"/>
                          </a:solidFill>
                          <a:effectLst/>
                          <a:latin typeface="+mn-lt"/>
                        </a:rPr>
                        <a:t>Yüzdesi</a:t>
                      </a:r>
                      <a:endParaRPr lang="tr-TR" sz="1200" b="1" i="0" u="none" strike="noStrike" dirty="0">
                        <a:solidFill>
                          <a:schemeClr val="tx1"/>
                        </a:solidFill>
                        <a:effectLst/>
                        <a:latin typeface="+mn-lt"/>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tr-TR" sz="1200" b="1" i="0" u="none" strike="noStrike" dirty="0" smtClean="0">
                          <a:solidFill>
                            <a:schemeClr val="tx1"/>
                          </a:solidFill>
                          <a:effectLst/>
                          <a:latin typeface="+mn-lt"/>
                        </a:rPr>
                        <a:t>Fark</a:t>
                      </a:r>
                      <a:endParaRPr lang="tr-TR" sz="1200" b="1" i="0" u="none" strike="noStrike" dirty="0">
                        <a:solidFill>
                          <a:schemeClr val="tx1"/>
                        </a:solidFill>
                        <a:effectLst/>
                        <a:latin typeface="+mn-lt"/>
                      </a:endParaRPr>
                    </a:p>
                  </a:txBody>
                  <a:tcPr marL="6350" marR="6350" marT="635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46949">
                <a:tc>
                  <a:txBody>
                    <a:bodyPr/>
                    <a:lstStyle/>
                    <a:p>
                      <a:pPr algn="l" fontAlgn="b"/>
                      <a:r>
                        <a:rPr lang="tr-TR" sz="1200" u="none" strike="noStrike" dirty="0">
                          <a:solidFill>
                            <a:schemeClr val="tx1"/>
                          </a:solidFill>
                          <a:effectLst/>
                        </a:rPr>
                        <a:t>Ortaokul</a:t>
                      </a:r>
                      <a:endParaRPr lang="tr-TR" sz="1200" b="0" i="0" u="none" strike="noStrike" dirty="0">
                        <a:solidFill>
                          <a:schemeClr val="tx1"/>
                        </a:solidFill>
                        <a:effectLst/>
                        <a:latin typeface="Calibri"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cs-CZ" sz="1200" b="0" u="none" strike="noStrike" kern="1200" dirty="0" smtClean="0">
                          <a:solidFill>
                            <a:schemeClr val="tx1"/>
                          </a:solidFill>
                          <a:effectLst/>
                          <a:latin typeface="+mn-lt"/>
                          <a:ea typeface="+mn-ea"/>
                          <a:cs typeface="+mn-cs"/>
                        </a:rPr>
                        <a:t>1,</a:t>
                      </a:r>
                      <a:r>
                        <a:rPr lang="tr-TR" sz="1200" b="0" u="none" strike="noStrike" kern="1200" dirty="0" smtClean="0">
                          <a:solidFill>
                            <a:schemeClr val="tx1"/>
                          </a:solidFill>
                          <a:effectLst/>
                          <a:latin typeface="+mn-lt"/>
                          <a:ea typeface="+mn-ea"/>
                          <a:cs typeface="+mn-cs"/>
                        </a:rPr>
                        <a:t>04</a:t>
                      </a:r>
                      <a:endParaRPr lang="cs-CZ" sz="1200" b="0" u="none" strike="noStrike" kern="1200" dirty="0">
                        <a:solidFill>
                          <a:schemeClr val="tx1"/>
                        </a:solidFill>
                        <a:effectLst/>
                        <a:latin typeface="+mn-lt"/>
                        <a:ea typeface="+mn-ea"/>
                        <a:cs typeface="+mn-cs"/>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tr-TR" sz="1200" b="0" u="none" strike="noStrike" kern="1200" dirty="0" smtClean="0">
                          <a:solidFill>
                            <a:schemeClr val="tx1"/>
                          </a:solidFill>
                          <a:effectLst/>
                          <a:latin typeface="+mn-lt"/>
                          <a:ea typeface="+mn-ea"/>
                          <a:cs typeface="+mn-cs"/>
                        </a:rPr>
                        <a:t>2,0</a:t>
                      </a:r>
                      <a:endParaRPr lang="tr-TR" sz="1200" b="0" u="none" strike="noStrike" kern="1200" dirty="0">
                        <a:solidFill>
                          <a:schemeClr val="tx1"/>
                        </a:solidFill>
                        <a:effectLst/>
                        <a:latin typeface="+mn-lt"/>
                        <a:ea typeface="+mn-ea"/>
                        <a:cs typeface="+mn-cs"/>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tr-TR" sz="1200" b="0" u="none" strike="noStrike" kern="1200" dirty="0" smtClean="0">
                          <a:solidFill>
                            <a:schemeClr val="tx1"/>
                          </a:solidFill>
                          <a:effectLst/>
                          <a:latin typeface="+mn-lt"/>
                          <a:ea typeface="+mn-ea"/>
                          <a:cs typeface="+mn-cs"/>
                        </a:rPr>
                        <a:t>-0,96</a:t>
                      </a:r>
                      <a:endParaRPr lang="tr-TR" sz="1200" b="0" u="none" strike="noStrike" kern="1200" dirty="0">
                        <a:solidFill>
                          <a:schemeClr val="tx1"/>
                        </a:solidFill>
                        <a:effectLst/>
                        <a:latin typeface="+mn-lt"/>
                        <a:ea typeface="+mn-ea"/>
                        <a:cs typeface="+mn-cs"/>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313772">
                <a:tc>
                  <a:txBody>
                    <a:bodyPr/>
                    <a:lstStyle/>
                    <a:p>
                      <a:pPr algn="l" fontAlgn="b"/>
                      <a:r>
                        <a:rPr lang="tr-TR" sz="1200" u="none" strike="noStrike" dirty="0">
                          <a:solidFill>
                            <a:schemeClr val="tx1"/>
                          </a:solidFill>
                          <a:effectLst/>
                        </a:rPr>
                        <a:t>Fen Lisesi</a:t>
                      </a:r>
                      <a:endParaRPr lang="tr-TR" sz="1200" b="0" i="0" u="none" strike="noStrike" dirty="0">
                        <a:solidFill>
                          <a:schemeClr val="tx1"/>
                        </a:solidFill>
                        <a:effectLst/>
                        <a:latin typeface="Calibri" charset="0"/>
                      </a:endParaRPr>
                    </a:p>
                  </a:txBody>
                  <a:tcPr marL="6350" marR="6350" marT="6350" marB="0" anchor="ctr"/>
                </a:tc>
                <a:tc>
                  <a:txBody>
                    <a:bodyPr/>
                    <a:lstStyle/>
                    <a:p>
                      <a:pPr algn="ctr" fontAlgn="b"/>
                      <a:r>
                        <a:rPr lang="is-IS" sz="1200" b="0" u="none" strike="noStrike" kern="1200" dirty="0" smtClean="0">
                          <a:solidFill>
                            <a:schemeClr val="tx1"/>
                          </a:solidFill>
                          <a:effectLst/>
                          <a:latin typeface="+mn-lt"/>
                          <a:ea typeface="+mn-ea"/>
                          <a:cs typeface="+mn-cs"/>
                        </a:rPr>
                        <a:t>4,</a:t>
                      </a:r>
                      <a:r>
                        <a:rPr lang="tr-TR" sz="1200" b="0" u="none" strike="noStrike" kern="1200" dirty="0" smtClean="0">
                          <a:solidFill>
                            <a:schemeClr val="tx1"/>
                          </a:solidFill>
                          <a:effectLst/>
                          <a:latin typeface="+mn-lt"/>
                          <a:ea typeface="+mn-ea"/>
                          <a:cs typeface="+mn-cs"/>
                        </a:rPr>
                        <a:t>10</a:t>
                      </a:r>
                      <a:endParaRPr lang="is-IS"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tr-TR" sz="1200" b="0" u="none" strike="noStrike" kern="1200" dirty="0" smtClean="0">
                          <a:solidFill>
                            <a:schemeClr val="tx1"/>
                          </a:solidFill>
                          <a:effectLst/>
                          <a:latin typeface="+mn-lt"/>
                          <a:ea typeface="+mn-ea"/>
                          <a:cs typeface="+mn-cs"/>
                        </a:rPr>
                        <a:t>2,1</a:t>
                      </a:r>
                      <a:endParaRPr lang="tr-TR"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tr-TR" sz="1200" b="0" u="none" strike="noStrike" kern="1200" dirty="0" smtClean="0">
                          <a:solidFill>
                            <a:schemeClr val="tx1"/>
                          </a:solidFill>
                          <a:effectLst/>
                          <a:latin typeface="+mn-lt"/>
                          <a:ea typeface="+mn-ea"/>
                          <a:cs typeface="+mn-cs"/>
                        </a:rPr>
                        <a:t>2,00</a:t>
                      </a:r>
                      <a:endParaRPr lang="tr-TR"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2"/>
                  </a:ext>
                </a:extLst>
              </a:tr>
              <a:tr h="324980">
                <a:tc>
                  <a:txBody>
                    <a:bodyPr/>
                    <a:lstStyle/>
                    <a:p>
                      <a:pPr algn="l" fontAlgn="b"/>
                      <a:r>
                        <a:rPr lang="tr-TR" sz="1200" u="none" strike="noStrike" dirty="0" smtClean="0">
                          <a:solidFill>
                            <a:schemeClr val="tx1"/>
                          </a:solidFill>
                          <a:effectLst/>
                        </a:rPr>
                        <a:t>Sosya</a:t>
                      </a:r>
                      <a:r>
                        <a:rPr lang="tr-TR" sz="1200" u="none" strike="noStrike" baseline="0" dirty="0" smtClean="0">
                          <a:solidFill>
                            <a:schemeClr val="tx1"/>
                          </a:solidFill>
                          <a:effectLst/>
                        </a:rPr>
                        <a:t>l Bilimler Lisesi</a:t>
                      </a:r>
                      <a:endParaRPr lang="tr-TR" sz="1200" b="0" i="0" u="none" strike="noStrike" dirty="0">
                        <a:solidFill>
                          <a:schemeClr val="tx1"/>
                        </a:solidFill>
                        <a:effectLst/>
                        <a:latin typeface="Calibri" charset="0"/>
                      </a:endParaRPr>
                    </a:p>
                  </a:txBody>
                  <a:tcPr marL="6350" marR="6350" marT="6350" marB="0" anchor="ctr"/>
                </a:tc>
                <a:tc>
                  <a:txBody>
                    <a:bodyPr/>
                    <a:lstStyle/>
                    <a:p>
                      <a:pPr marL="0" algn="ctr" defTabSz="914400" rtl="0" eaLnBrk="1" fontAlgn="b" latinLnBrk="0" hangingPunct="1"/>
                      <a:r>
                        <a:rPr lang="fi-FI" sz="1200" b="0" u="none" strike="noStrike" kern="1200" dirty="0" smtClean="0">
                          <a:solidFill>
                            <a:schemeClr val="tx1"/>
                          </a:solidFill>
                          <a:effectLst/>
                          <a:latin typeface="+mn-lt"/>
                          <a:ea typeface="+mn-ea"/>
                          <a:cs typeface="+mn-cs"/>
                        </a:rPr>
                        <a:t>2,</a:t>
                      </a:r>
                      <a:r>
                        <a:rPr lang="tr-TR" sz="1200" b="0" u="none" strike="noStrike" kern="1200" dirty="0" smtClean="0">
                          <a:solidFill>
                            <a:schemeClr val="tx1"/>
                          </a:solidFill>
                          <a:effectLst/>
                          <a:latin typeface="+mn-lt"/>
                          <a:ea typeface="+mn-ea"/>
                          <a:cs typeface="+mn-cs"/>
                        </a:rPr>
                        <a:t>30</a:t>
                      </a:r>
                      <a:endParaRPr lang="fi-FI"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tr-TR" sz="1200" b="0" u="none" strike="noStrike" kern="1200" dirty="0" smtClean="0">
                          <a:solidFill>
                            <a:schemeClr val="tx1"/>
                          </a:solidFill>
                          <a:effectLst/>
                          <a:latin typeface="+mn-lt"/>
                          <a:ea typeface="+mn-ea"/>
                          <a:cs typeface="+mn-cs"/>
                        </a:rPr>
                        <a:t>1,4</a:t>
                      </a:r>
                      <a:endParaRPr lang="tr-TR"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tr-TR" sz="1200" b="0" u="none" strike="noStrike" kern="1200" dirty="0" smtClean="0">
                          <a:solidFill>
                            <a:schemeClr val="tx1"/>
                          </a:solidFill>
                          <a:effectLst/>
                          <a:latin typeface="+mn-lt"/>
                          <a:ea typeface="+mn-ea"/>
                          <a:cs typeface="+mn-cs"/>
                        </a:rPr>
                        <a:t>0,90</a:t>
                      </a:r>
                      <a:endParaRPr lang="tr-TR"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3"/>
                  </a:ext>
                </a:extLst>
              </a:tr>
              <a:tr h="324980">
                <a:tc>
                  <a:txBody>
                    <a:bodyPr/>
                    <a:lstStyle/>
                    <a:p>
                      <a:pPr algn="l" fontAlgn="b"/>
                      <a:r>
                        <a:rPr lang="tr-TR" sz="1200" u="none" strike="noStrike" dirty="0">
                          <a:solidFill>
                            <a:schemeClr val="tx1"/>
                          </a:solidFill>
                          <a:effectLst/>
                        </a:rPr>
                        <a:t>Anadolu Lisesi</a:t>
                      </a:r>
                      <a:endParaRPr lang="tr-TR" sz="1200" b="0" i="0" u="none" strike="noStrike" dirty="0">
                        <a:solidFill>
                          <a:schemeClr val="tx1"/>
                        </a:solidFill>
                        <a:effectLst/>
                        <a:latin typeface="Calibri" charset="0"/>
                      </a:endParaRPr>
                    </a:p>
                  </a:txBody>
                  <a:tcPr marL="6350" marR="6350" marT="6350" marB="0" anchor="ctr"/>
                </a:tc>
                <a:tc>
                  <a:txBody>
                    <a:bodyPr/>
                    <a:lstStyle/>
                    <a:p>
                      <a:pPr algn="ctr" fontAlgn="b"/>
                      <a:r>
                        <a:rPr lang="fi-FI" sz="1200" b="0" u="none" strike="noStrike" kern="1200" dirty="0" smtClean="0">
                          <a:solidFill>
                            <a:schemeClr val="tx1"/>
                          </a:solidFill>
                          <a:effectLst/>
                          <a:latin typeface="+mn-lt"/>
                          <a:ea typeface="+mn-ea"/>
                          <a:cs typeface="+mn-cs"/>
                        </a:rPr>
                        <a:t>42,</a:t>
                      </a:r>
                      <a:r>
                        <a:rPr lang="tr-TR" sz="1200" b="0" u="none" strike="noStrike" kern="1200" dirty="0" smtClean="0">
                          <a:solidFill>
                            <a:schemeClr val="tx1"/>
                          </a:solidFill>
                          <a:effectLst/>
                          <a:latin typeface="+mn-lt"/>
                          <a:ea typeface="+mn-ea"/>
                          <a:cs typeface="+mn-cs"/>
                        </a:rPr>
                        <a:t>3</a:t>
                      </a:r>
                      <a:r>
                        <a:rPr lang="fi-FI" sz="1200" b="0" u="none" strike="noStrike" kern="1200" dirty="0" smtClean="0">
                          <a:solidFill>
                            <a:schemeClr val="tx1"/>
                          </a:solidFill>
                          <a:effectLst/>
                          <a:latin typeface="+mn-lt"/>
                          <a:ea typeface="+mn-ea"/>
                          <a:cs typeface="+mn-cs"/>
                        </a:rPr>
                        <a:t>9</a:t>
                      </a:r>
                      <a:endParaRPr lang="fi-FI"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is-IS" sz="1200" b="0" u="none" strike="noStrike" kern="1200" dirty="0" smtClean="0">
                          <a:solidFill>
                            <a:schemeClr val="tx1"/>
                          </a:solidFill>
                          <a:effectLst/>
                          <a:latin typeface="+mn-lt"/>
                          <a:ea typeface="+mn-ea"/>
                          <a:cs typeface="+mn-cs"/>
                        </a:rPr>
                        <a:t>38,1</a:t>
                      </a:r>
                      <a:endParaRPr lang="is-IS"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is-IS" sz="1200" b="0" u="none" strike="noStrike" kern="1200" dirty="0" smtClean="0">
                          <a:solidFill>
                            <a:schemeClr val="tx1"/>
                          </a:solidFill>
                          <a:effectLst/>
                          <a:latin typeface="+mn-lt"/>
                          <a:ea typeface="+mn-ea"/>
                          <a:cs typeface="+mn-cs"/>
                        </a:rPr>
                        <a:t>4,</a:t>
                      </a:r>
                      <a:r>
                        <a:rPr lang="tr-TR" sz="1200" b="0" u="none" strike="noStrike" kern="1200" dirty="0" smtClean="0">
                          <a:solidFill>
                            <a:schemeClr val="tx1"/>
                          </a:solidFill>
                          <a:effectLst/>
                          <a:latin typeface="+mn-lt"/>
                          <a:ea typeface="+mn-ea"/>
                          <a:cs typeface="+mn-cs"/>
                        </a:rPr>
                        <a:t>29</a:t>
                      </a:r>
                      <a:endParaRPr lang="is-IS"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4"/>
                  </a:ext>
                </a:extLst>
              </a:tr>
              <a:tr h="324980">
                <a:tc>
                  <a:txBody>
                    <a:bodyPr/>
                    <a:lstStyle/>
                    <a:p>
                      <a:pPr algn="l" fontAlgn="b"/>
                      <a:r>
                        <a:rPr lang="tr-TR" sz="1200" u="none" strike="noStrike" dirty="0">
                          <a:solidFill>
                            <a:schemeClr val="tx1"/>
                          </a:solidFill>
                          <a:effectLst/>
                        </a:rPr>
                        <a:t>Anadolu İmam Hatip Lisesi</a:t>
                      </a:r>
                      <a:endParaRPr lang="tr-TR" sz="1200" b="0" i="0" u="none" strike="noStrike" dirty="0">
                        <a:solidFill>
                          <a:schemeClr val="tx1"/>
                        </a:solidFill>
                        <a:effectLst/>
                        <a:latin typeface="Calibri" charset="0"/>
                      </a:endParaRPr>
                    </a:p>
                  </a:txBody>
                  <a:tcPr marL="6350" marR="6350" marT="6350" marB="0" anchor="ctr"/>
                </a:tc>
                <a:tc>
                  <a:txBody>
                    <a:bodyPr/>
                    <a:lstStyle/>
                    <a:p>
                      <a:pPr marL="0" algn="ctr" defTabSz="457200" rtl="0" eaLnBrk="1" fontAlgn="b" latinLnBrk="0" hangingPunct="1"/>
                      <a:r>
                        <a:rPr lang="de-DE" sz="1200" b="0" u="none" strike="noStrike" kern="1200" dirty="0" smtClean="0">
                          <a:solidFill>
                            <a:schemeClr val="tx1"/>
                          </a:solidFill>
                          <a:effectLst/>
                          <a:latin typeface="+mn-lt"/>
                          <a:ea typeface="+mn-ea"/>
                          <a:cs typeface="+mn-cs"/>
                        </a:rPr>
                        <a:t>14,</a:t>
                      </a:r>
                      <a:r>
                        <a:rPr lang="tr-TR" sz="1200" b="0" u="none" strike="noStrike" kern="1200" dirty="0" smtClean="0">
                          <a:solidFill>
                            <a:schemeClr val="tx1"/>
                          </a:solidFill>
                          <a:effectLst/>
                          <a:latin typeface="+mn-lt"/>
                          <a:ea typeface="+mn-ea"/>
                          <a:cs typeface="+mn-cs"/>
                        </a:rPr>
                        <a:t>34</a:t>
                      </a:r>
                      <a:endParaRPr lang="de-DE"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is-IS" sz="1200" b="0" u="none" strike="noStrike" kern="1200" dirty="0" smtClean="0">
                          <a:solidFill>
                            <a:schemeClr val="tx1"/>
                          </a:solidFill>
                          <a:effectLst/>
                          <a:latin typeface="+mn-lt"/>
                          <a:ea typeface="+mn-ea"/>
                          <a:cs typeface="+mn-cs"/>
                        </a:rPr>
                        <a:t>14,4</a:t>
                      </a:r>
                      <a:endParaRPr lang="is-IS"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is-IS" sz="1200" b="0" u="none" strike="noStrike" kern="1200" dirty="0" smtClean="0">
                          <a:solidFill>
                            <a:schemeClr val="tx1"/>
                          </a:solidFill>
                          <a:effectLst/>
                          <a:latin typeface="+mn-lt"/>
                          <a:ea typeface="+mn-ea"/>
                          <a:cs typeface="+mn-cs"/>
                        </a:rPr>
                        <a:t>-0,</a:t>
                      </a:r>
                      <a:r>
                        <a:rPr lang="tr-TR" sz="1200" b="0" u="none" strike="noStrike" kern="1200" dirty="0" smtClean="0">
                          <a:solidFill>
                            <a:schemeClr val="tx1"/>
                          </a:solidFill>
                          <a:effectLst/>
                          <a:latin typeface="+mn-lt"/>
                          <a:ea typeface="+mn-ea"/>
                          <a:cs typeface="+mn-cs"/>
                        </a:rPr>
                        <a:t>06</a:t>
                      </a:r>
                      <a:endParaRPr lang="is-IS"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5"/>
                  </a:ext>
                </a:extLst>
              </a:tr>
              <a:tr h="370481">
                <a:tc>
                  <a:txBody>
                    <a:bodyPr/>
                    <a:lstStyle/>
                    <a:p>
                      <a:pPr algn="l" fontAlgn="b"/>
                      <a:r>
                        <a:rPr lang="tr-TR" sz="1200" u="none" strike="noStrike" kern="1200" dirty="0" smtClean="0">
                          <a:solidFill>
                            <a:schemeClr val="tx1"/>
                          </a:solidFill>
                          <a:effectLst/>
                        </a:rPr>
                        <a:t>Anadolu Güzel Sanatlar / Spor Lisesi</a:t>
                      </a:r>
                      <a:endParaRPr lang="tr-TR"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uk-UA" sz="1200" b="0" u="none" strike="noStrike" kern="1200" dirty="0" smtClean="0">
                          <a:solidFill>
                            <a:schemeClr val="tx1"/>
                          </a:solidFill>
                          <a:effectLst/>
                          <a:latin typeface="+mn-lt"/>
                          <a:ea typeface="+mn-ea"/>
                          <a:cs typeface="+mn-cs"/>
                        </a:rPr>
                        <a:t>0,</a:t>
                      </a:r>
                      <a:r>
                        <a:rPr lang="tr-TR" sz="1200" b="0" u="none" strike="noStrike" kern="1200" dirty="0" smtClean="0">
                          <a:solidFill>
                            <a:schemeClr val="tx1"/>
                          </a:solidFill>
                          <a:effectLst/>
                          <a:latin typeface="+mn-lt"/>
                          <a:ea typeface="+mn-ea"/>
                          <a:cs typeface="+mn-cs"/>
                        </a:rPr>
                        <a:t>58</a:t>
                      </a:r>
                      <a:endParaRPr lang="uk-UA"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tr-TR" sz="1200" b="0" u="none" strike="noStrike" kern="1200" dirty="0" smtClean="0">
                          <a:solidFill>
                            <a:schemeClr val="tx1"/>
                          </a:solidFill>
                          <a:effectLst/>
                          <a:latin typeface="+mn-lt"/>
                          <a:ea typeface="+mn-ea"/>
                          <a:cs typeface="+mn-cs"/>
                        </a:rPr>
                        <a:t>0,7</a:t>
                      </a:r>
                      <a:endParaRPr lang="tr-TR"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tr-TR" sz="1200" b="0" u="none" strike="noStrike" kern="1200" dirty="0" smtClean="0">
                          <a:solidFill>
                            <a:schemeClr val="tx1"/>
                          </a:solidFill>
                          <a:effectLst/>
                          <a:latin typeface="+mn-lt"/>
                          <a:ea typeface="+mn-ea"/>
                          <a:cs typeface="+mn-cs"/>
                        </a:rPr>
                        <a:t>-0,12</a:t>
                      </a:r>
                      <a:endParaRPr lang="tr-TR"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6"/>
                  </a:ext>
                </a:extLst>
              </a:tr>
              <a:tr h="324980">
                <a:tc>
                  <a:txBody>
                    <a:bodyPr/>
                    <a:lstStyle/>
                    <a:p>
                      <a:pPr algn="l" fontAlgn="b"/>
                      <a:r>
                        <a:rPr lang="tr-TR" sz="1200" u="none" strike="noStrike" dirty="0">
                          <a:solidFill>
                            <a:schemeClr val="tx1"/>
                          </a:solidFill>
                          <a:effectLst/>
                        </a:rPr>
                        <a:t>Mesleki ve Teknik Anadolu Lisesi</a:t>
                      </a:r>
                      <a:endParaRPr lang="tr-TR" sz="1200" b="0" i="0" u="none" strike="noStrike" dirty="0">
                        <a:solidFill>
                          <a:schemeClr val="tx1"/>
                        </a:solidFill>
                        <a:effectLst/>
                        <a:latin typeface="Calibri" charset="0"/>
                      </a:endParaRPr>
                    </a:p>
                  </a:txBody>
                  <a:tcPr marL="6350" marR="6350" marT="6350" marB="0" anchor="ctr"/>
                </a:tc>
                <a:tc>
                  <a:txBody>
                    <a:bodyPr/>
                    <a:lstStyle/>
                    <a:p>
                      <a:pPr algn="ctr" fontAlgn="b"/>
                      <a:r>
                        <a:rPr lang="fi-FI" sz="1200" b="0" u="none" strike="noStrike" kern="1200" dirty="0" smtClean="0">
                          <a:solidFill>
                            <a:schemeClr val="tx1"/>
                          </a:solidFill>
                          <a:effectLst/>
                          <a:latin typeface="+mn-lt"/>
                          <a:ea typeface="+mn-ea"/>
                          <a:cs typeface="+mn-cs"/>
                        </a:rPr>
                        <a:t>3</a:t>
                      </a:r>
                      <a:r>
                        <a:rPr lang="tr-TR" sz="1200" b="0" u="none" strike="noStrike" kern="1200" dirty="0" smtClean="0">
                          <a:solidFill>
                            <a:schemeClr val="tx1"/>
                          </a:solidFill>
                          <a:effectLst/>
                          <a:latin typeface="+mn-lt"/>
                          <a:ea typeface="+mn-ea"/>
                          <a:cs typeface="+mn-cs"/>
                        </a:rPr>
                        <a:t>1,09</a:t>
                      </a:r>
                      <a:endParaRPr lang="fi-FI"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tr-TR" sz="1200" b="0" u="none" strike="noStrike" kern="1200" dirty="0" smtClean="0">
                          <a:solidFill>
                            <a:schemeClr val="tx1"/>
                          </a:solidFill>
                          <a:effectLst/>
                          <a:latin typeface="+mn-lt"/>
                          <a:ea typeface="+mn-ea"/>
                          <a:cs typeface="+mn-cs"/>
                        </a:rPr>
                        <a:t>36,4</a:t>
                      </a:r>
                      <a:endParaRPr lang="tr-TR"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tr-TR" sz="1200" b="0" u="none" strike="noStrike" kern="1200" dirty="0" smtClean="0">
                          <a:solidFill>
                            <a:schemeClr val="tx1"/>
                          </a:solidFill>
                          <a:effectLst/>
                          <a:latin typeface="+mn-lt"/>
                          <a:ea typeface="+mn-ea"/>
                          <a:cs typeface="+mn-cs"/>
                        </a:rPr>
                        <a:t>-5,31</a:t>
                      </a:r>
                      <a:endParaRPr lang="tr-TR"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7"/>
                  </a:ext>
                </a:extLst>
              </a:tr>
              <a:tr h="381308">
                <a:tc>
                  <a:txBody>
                    <a:bodyPr/>
                    <a:lstStyle/>
                    <a:p>
                      <a:pPr algn="l" fontAlgn="b"/>
                      <a:r>
                        <a:rPr lang="tr-TR" sz="1200" u="none" strike="noStrike" dirty="0">
                          <a:solidFill>
                            <a:schemeClr val="tx1"/>
                          </a:solidFill>
                          <a:effectLst/>
                        </a:rPr>
                        <a:t>Çok Programlı Anadolu Lisesi</a:t>
                      </a:r>
                      <a:endParaRPr lang="tr-TR" sz="1200" b="0" i="0" u="none" strike="noStrike" dirty="0">
                        <a:solidFill>
                          <a:schemeClr val="tx1"/>
                        </a:solidFill>
                        <a:effectLst/>
                        <a:latin typeface="Calibri" charset="0"/>
                      </a:endParaRPr>
                    </a:p>
                  </a:txBody>
                  <a:tcPr marL="6350" marR="6350" marT="6350" marB="0" anchor="ctr">
                    <a:lnB w="12700" cap="flat" cmpd="sng" algn="ctr">
                      <a:solidFill>
                        <a:schemeClr val="bg1"/>
                      </a:solidFill>
                      <a:prstDash val="solid"/>
                      <a:round/>
                      <a:headEnd type="none" w="med" len="med"/>
                      <a:tailEnd type="none" w="med" len="med"/>
                    </a:lnB>
                  </a:tcPr>
                </a:tc>
                <a:tc>
                  <a:txBody>
                    <a:bodyPr/>
                    <a:lstStyle/>
                    <a:p>
                      <a:pPr marL="0" algn="ctr" defTabSz="457200" rtl="0" eaLnBrk="1" fontAlgn="b" latinLnBrk="0" hangingPunct="1"/>
                      <a:r>
                        <a:rPr lang="uk-UA" sz="1200" b="0" u="none" strike="noStrike" kern="1200" dirty="0" smtClean="0">
                          <a:solidFill>
                            <a:schemeClr val="tx1"/>
                          </a:solidFill>
                          <a:effectLst/>
                          <a:latin typeface="+mn-lt"/>
                          <a:ea typeface="+mn-ea"/>
                          <a:cs typeface="+mn-cs"/>
                        </a:rPr>
                        <a:t>4,1</a:t>
                      </a:r>
                      <a:r>
                        <a:rPr lang="tr-TR" sz="1200" b="0" u="none" strike="noStrike" kern="1200" dirty="0" smtClean="0">
                          <a:solidFill>
                            <a:schemeClr val="tx1"/>
                          </a:solidFill>
                          <a:effectLst/>
                          <a:latin typeface="+mn-lt"/>
                          <a:ea typeface="+mn-ea"/>
                          <a:cs typeface="+mn-cs"/>
                        </a:rPr>
                        <a:t>6</a:t>
                      </a:r>
                      <a:endParaRPr lang="uk-UA" sz="1200" b="0" u="none" strike="noStrike" kern="1200" dirty="0">
                        <a:solidFill>
                          <a:schemeClr val="tx1"/>
                        </a:solidFill>
                        <a:effectLst/>
                        <a:latin typeface="+mn-lt"/>
                        <a:ea typeface="+mn-ea"/>
                        <a:cs typeface="+mn-cs"/>
                      </a:endParaRPr>
                    </a:p>
                  </a:txBody>
                  <a:tcPr marL="6350" marR="6350" marT="6350" marB="0" anchor="ctr">
                    <a:lnB w="12700" cap="flat" cmpd="sng" algn="ctr">
                      <a:solidFill>
                        <a:schemeClr val="bg1"/>
                      </a:solidFill>
                      <a:prstDash val="solid"/>
                      <a:round/>
                      <a:headEnd type="none" w="med" len="med"/>
                      <a:tailEnd type="none" w="med" len="med"/>
                    </a:lnB>
                  </a:tcPr>
                </a:tc>
                <a:tc>
                  <a:txBody>
                    <a:bodyPr/>
                    <a:lstStyle/>
                    <a:p>
                      <a:pPr algn="ctr" fontAlgn="b"/>
                      <a:r>
                        <a:rPr lang="tr-TR" sz="1200" b="0" u="none" strike="noStrike" kern="1200" dirty="0" smtClean="0">
                          <a:solidFill>
                            <a:schemeClr val="tx1"/>
                          </a:solidFill>
                          <a:effectLst/>
                          <a:latin typeface="+mn-lt"/>
                          <a:ea typeface="+mn-ea"/>
                          <a:cs typeface="+mn-cs"/>
                        </a:rPr>
                        <a:t>4,1</a:t>
                      </a:r>
                      <a:endParaRPr lang="tr-TR" sz="1200" b="0" u="none" strike="noStrike" kern="1200" dirty="0">
                        <a:solidFill>
                          <a:schemeClr val="tx1"/>
                        </a:solidFill>
                        <a:effectLst/>
                        <a:latin typeface="+mn-lt"/>
                        <a:ea typeface="+mn-ea"/>
                        <a:cs typeface="+mn-cs"/>
                      </a:endParaRPr>
                    </a:p>
                  </a:txBody>
                  <a:tcPr marL="6350" marR="6350" marT="6350" marB="0" anchor="ctr">
                    <a:lnB w="12700" cap="flat" cmpd="sng" algn="ctr">
                      <a:solidFill>
                        <a:schemeClr val="bg1"/>
                      </a:solidFill>
                      <a:prstDash val="solid"/>
                      <a:round/>
                      <a:headEnd type="none" w="med" len="med"/>
                      <a:tailEnd type="none" w="med" len="med"/>
                    </a:lnB>
                  </a:tcPr>
                </a:tc>
                <a:tc>
                  <a:txBody>
                    <a:bodyPr/>
                    <a:lstStyle/>
                    <a:p>
                      <a:pPr algn="ctr" fontAlgn="b"/>
                      <a:r>
                        <a:rPr lang="tr-TR" sz="1200" b="0" u="none" strike="noStrike" kern="1200" dirty="0" smtClean="0">
                          <a:solidFill>
                            <a:schemeClr val="tx1"/>
                          </a:solidFill>
                          <a:effectLst/>
                          <a:latin typeface="+mn-lt"/>
                          <a:ea typeface="+mn-ea"/>
                          <a:cs typeface="+mn-cs"/>
                        </a:rPr>
                        <a:t>0,06</a:t>
                      </a:r>
                      <a:endParaRPr lang="tr-TR" sz="1200" b="0" u="none" strike="noStrike" kern="1200" dirty="0">
                        <a:solidFill>
                          <a:schemeClr val="tx1"/>
                        </a:solidFill>
                        <a:effectLst/>
                        <a:latin typeface="+mn-lt"/>
                        <a:ea typeface="+mn-ea"/>
                        <a:cs typeface="+mn-cs"/>
                      </a:endParaRPr>
                    </a:p>
                  </a:txBody>
                  <a:tcPr marL="6350" marR="6350" marT="6350" marB="0" anchor="ctr">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8"/>
                  </a:ext>
                </a:extLst>
              </a:tr>
              <a:tr h="300000">
                <a:tc>
                  <a:txBody>
                    <a:bodyPr/>
                    <a:lstStyle/>
                    <a:p>
                      <a:pPr algn="l" fontAlgn="b"/>
                      <a:r>
                        <a:rPr lang="tr-TR" sz="1200" b="0" i="0" u="none" strike="noStrike" dirty="0" smtClean="0">
                          <a:solidFill>
                            <a:schemeClr val="tx1"/>
                          </a:solidFill>
                          <a:effectLst/>
                          <a:latin typeface="Calibri" charset="0"/>
                        </a:rPr>
                        <a:t>Ulaşılamayan</a:t>
                      </a:r>
                      <a:endParaRPr lang="tr-TR" sz="1200" b="0" i="0" u="none" strike="noStrike" dirty="0">
                        <a:solidFill>
                          <a:schemeClr val="tx1"/>
                        </a:solidFill>
                        <a:effectLst/>
                        <a:latin typeface="Calibri" charset="0"/>
                      </a:endParaRPr>
                    </a:p>
                  </a:txBody>
                  <a:tcPr marL="6350" marR="6350" marT="6350"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b="0" u="none" strike="noStrike" kern="1200" dirty="0" smtClean="0">
                          <a:solidFill>
                            <a:schemeClr val="tx1"/>
                          </a:solidFill>
                          <a:effectLst/>
                          <a:latin typeface="+mn-lt"/>
                          <a:ea typeface="+mn-ea"/>
                          <a:cs typeface="+mn-cs"/>
                        </a:rPr>
                        <a:t>-</a:t>
                      </a:r>
                      <a:endParaRPr lang="uk-UA" sz="1200" b="0" u="none" strike="noStrike" kern="1200" dirty="0">
                        <a:solidFill>
                          <a:schemeClr val="tx1"/>
                        </a:solidFill>
                        <a:effectLst/>
                        <a:latin typeface="+mn-lt"/>
                        <a:ea typeface="+mn-ea"/>
                        <a:cs typeface="+mn-cs"/>
                      </a:endParaRPr>
                    </a:p>
                  </a:txBody>
                  <a:tcPr marL="6350" marR="6350" marT="6350"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tr-TR" sz="1200" b="0" u="none" strike="noStrike" kern="1200" dirty="0" smtClean="0">
                          <a:solidFill>
                            <a:schemeClr val="tx1"/>
                          </a:solidFill>
                          <a:effectLst/>
                          <a:latin typeface="+mn-lt"/>
                          <a:ea typeface="+mn-ea"/>
                          <a:cs typeface="+mn-cs"/>
                        </a:rPr>
                        <a:t>0,5</a:t>
                      </a:r>
                      <a:endParaRPr lang="tr-TR" sz="1200" b="0" u="none" strike="noStrike" kern="1200" dirty="0">
                        <a:solidFill>
                          <a:schemeClr val="tx1"/>
                        </a:solidFill>
                        <a:effectLst/>
                        <a:latin typeface="+mn-lt"/>
                        <a:ea typeface="+mn-ea"/>
                        <a:cs typeface="+mn-cs"/>
                      </a:endParaRPr>
                    </a:p>
                  </a:txBody>
                  <a:tcPr marL="6350" marR="6350" marT="6350"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tr-TR" sz="1200" b="1" u="none" strike="noStrike" kern="1200" dirty="0">
                        <a:solidFill>
                          <a:schemeClr val="tx1"/>
                        </a:solidFill>
                        <a:effectLst/>
                        <a:latin typeface="+mn-lt"/>
                        <a:ea typeface="+mn-ea"/>
                        <a:cs typeface="+mn-cs"/>
                      </a:endParaRPr>
                    </a:p>
                  </a:txBody>
                  <a:tcPr marL="6350" marR="6350" marT="6350" marB="0" anchor="ct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300000">
                <a:tc>
                  <a:txBody>
                    <a:bodyPr/>
                    <a:lstStyle/>
                    <a:p>
                      <a:pPr algn="l" fontAlgn="b"/>
                      <a:r>
                        <a:rPr lang="tr-TR" sz="1200" b="1" u="none" strike="noStrike" dirty="0" smtClean="0">
                          <a:solidFill>
                            <a:schemeClr val="tx1"/>
                          </a:solidFill>
                          <a:effectLst/>
                        </a:rPr>
                        <a:t>GENEL TOPLAM</a:t>
                      </a:r>
                      <a:endParaRPr lang="tr-TR" sz="1200" b="1" i="0" u="none" strike="noStrike" dirty="0">
                        <a:solidFill>
                          <a:schemeClr val="tx1"/>
                        </a:solidFill>
                        <a:effectLst/>
                        <a:latin typeface="Calibri"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tr-TR" sz="1200" b="1" u="none" strike="noStrike" dirty="0" smtClean="0">
                          <a:solidFill>
                            <a:schemeClr val="tx1"/>
                          </a:solidFill>
                          <a:effectLst/>
                        </a:rPr>
                        <a:t>100,00</a:t>
                      </a:r>
                      <a:endParaRPr lang="cs-CZ" sz="1200" b="1" i="0" u="none" strike="noStrike" dirty="0">
                        <a:solidFill>
                          <a:schemeClr val="tx1"/>
                        </a:solidFill>
                        <a:effectLst/>
                        <a:latin typeface="Calibri"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tr-TR" sz="1200" b="1" u="none" strike="noStrike" dirty="0" smtClean="0">
                          <a:solidFill>
                            <a:schemeClr val="tx1"/>
                          </a:solidFill>
                          <a:effectLst/>
                        </a:rPr>
                        <a:t>100,00</a:t>
                      </a:r>
                      <a:endParaRPr lang="is-IS" sz="1200" b="1" i="0" u="none" strike="noStrike" dirty="0">
                        <a:solidFill>
                          <a:schemeClr val="tx1"/>
                        </a:solidFill>
                        <a:effectLst/>
                        <a:latin typeface="Calibri"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endParaRPr lang="is-IS" sz="1200" b="1" i="0" u="none" strike="noStrike" dirty="0">
                        <a:solidFill>
                          <a:schemeClr val="tx1"/>
                        </a:solidFill>
                        <a:effectLst/>
                        <a:latin typeface="Calibri" charset="0"/>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10"/>
                  </a:ext>
                </a:extLst>
              </a:tr>
            </a:tbl>
          </a:graphicData>
        </a:graphic>
      </p:graphicFrame>
      <p:sp>
        <p:nvSpPr>
          <p:cNvPr id="11" name="Metin kutusu 10"/>
          <p:cNvSpPr txBox="1"/>
          <p:nvPr/>
        </p:nvSpPr>
        <p:spPr>
          <a:xfrm>
            <a:off x="6732240" y="1923678"/>
            <a:ext cx="312906" cy="400110"/>
          </a:xfrm>
          <a:prstGeom prst="rect">
            <a:avLst/>
          </a:prstGeom>
          <a:noFill/>
        </p:spPr>
        <p:txBody>
          <a:bodyPr wrap="none" rtlCol="0">
            <a:spAutoFit/>
          </a:bodyPr>
          <a:lstStyle/>
          <a:p>
            <a:r>
              <a:rPr lang="tr-TR" sz="2000" b="1" dirty="0" smtClean="0">
                <a:solidFill>
                  <a:srgbClr val="00B050"/>
                </a:solidFill>
              </a:rPr>
              <a:t>+</a:t>
            </a:r>
            <a:endParaRPr lang="tr-TR" sz="2000" b="1" dirty="0">
              <a:solidFill>
                <a:srgbClr val="00B050"/>
              </a:solidFill>
            </a:endParaRPr>
          </a:p>
        </p:txBody>
      </p:sp>
      <p:sp>
        <p:nvSpPr>
          <p:cNvPr id="12" name="Metin kutusu 11"/>
          <p:cNvSpPr txBox="1"/>
          <p:nvPr/>
        </p:nvSpPr>
        <p:spPr>
          <a:xfrm>
            <a:off x="6732240" y="2243648"/>
            <a:ext cx="312906" cy="400110"/>
          </a:xfrm>
          <a:prstGeom prst="rect">
            <a:avLst/>
          </a:prstGeom>
          <a:noFill/>
        </p:spPr>
        <p:txBody>
          <a:bodyPr wrap="none" rtlCol="0">
            <a:spAutoFit/>
          </a:bodyPr>
          <a:lstStyle/>
          <a:p>
            <a:r>
              <a:rPr lang="tr-TR" sz="2000" b="1" dirty="0" smtClean="0">
                <a:solidFill>
                  <a:srgbClr val="00B050"/>
                </a:solidFill>
              </a:rPr>
              <a:t>+</a:t>
            </a:r>
            <a:endParaRPr lang="tr-TR" sz="2000" b="1" dirty="0">
              <a:solidFill>
                <a:srgbClr val="00B050"/>
              </a:solidFill>
            </a:endParaRPr>
          </a:p>
        </p:txBody>
      </p:sp>
      <p:sp>
        <p:nvSpPr>
          <p:cNvPr id="13" name="Metin kutusu 12"/>
          <p:cNvSpPr txBox="1"/>
          <p:nvPr/>
        </p:nvSpPr>
        <p:spPr>
          <a:xfrm>
            <a:off x="6732240" y="2571750"/>
            <a:ext cx="312906" cy="400110"/>
          </a:xfrm>
          <a:prstGeom prst="rect">
            <a:avLst/>
          </a:prstGeom>
          <a:noFill/>
        </p:spPr>
        <p:txBody>
          <a:bodyPr wrap="none" rtlCol="0">
            <a:spAutoFit/>
          </a:bodyPr>
          <a:lstStyle/>
          <a:p>
            <a:r>
              <a:rPr lang="tr-TR" sz="2000" b="1" dirty="0" smtClean="0">
                <a:solidFill>
                  <a:srgbClr val="00B050"/>
                </a:solidFill>
              </a:rPr>
              <a:t>+</a:t>
            </a:r>
            <a:endParaRPr lang="tr-TR" sz="2000" b="1" dirty="0">
              <a:solidFill>
                <a:srgbClr val="00B050"/>
              </a:solidFill>
            </a:endParaRPr>
          </a:p>
        </p:txBody>
      </p:sp>
    </p:spTree>
    <p:extLst>
      <p:ext uri="{BB962C8B-B14F-4D97-AF65-F5344CB8AC3E}">
        <p14:creationId xmlns:p14="http://schemas.microsoft.com/office/powerpoint/2010/main" val="142642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619672" y="483518"/>
            <a:ext cx="6571060" cy="530223"/>
          </a:xfrm>
        </p:spPr>
        <p:txBody>
          <a:bodyPr>
            <a:normAutofit fontScale="90000"/>
          </a:bodyPr>
          <a:lstStyle/>
          <a:p>
            <a:pPr algn="l"/>
            <a:r>
              <a:rPr lang="tr-TR" sz="2400" dirty="0" smtClean="0"/>
              <a:t>Bölgelere Göre PISA </a:t>
            </a:r>
            <a:r>
              <a:rPr lang="tr-TR" sz="2400" dirty="0"/>
              <a:t>2015 ve PISA 2018 </a:t>
            </a:r>
            <a:r>
              <a:rPr lang="tr-TR" sz="2400" dirty="0" smtClean="0"/>
              <a:t>Örneklem </a:t>
            </a:r>
            <a:r>
              <a:rPr lang="tr-TR" sz="2400" dirty="0"/>
              <a:t>Karşılaştırması</a:t>
            </a:r>
            <a:endParaRPr lang="tr-TR" sz="2400" dirty="0">
              <a:latin typeface="+mn-lt"/>
            </a:endParaRPr>
          </a:p>
        </p:txBody>
      </p:sp>
      <p:grpSp>
        <p:nvGrpSpPr>
          <p:cNvPr id="5" name="Grup 4"/>
          <p:cNvGrpSpPr/>
          <p:nvPr/>
        </p:nvGrpSpPr>
        <p:grpSpPr>
          <a:xfrm>
            <a:off x="251520" y="0"/>
            <a:ext cx="8625795" cy="1224137"/>
            <a:chOff x="251520" y="0"/>
            <a:chExt cx="8625795" cy="1224137"/>
          </a:xfrm>
        </p:grpSpPr>
        <p:pic>
          <p:nvPicPr>
            <p:cNvPr id="7" name="Resim 6"/>
            <p:cNvPicPr>
              <a:picLocks noChangeAspect="1"/>
            </p:cNvPicPr>
            <p:nvPr/>
          </p:nvPicPr>
          <p:blipFill>
            <a:blip r:embed="rId3"/>
            <a:stretch>
              <a:fillRect/>
            </a:stretch>
          </p:blipFill>
          <p:spPr>
            <a:xfrm>
              <a:off x="251520" y="20539"/>
              <a:ext cx="1208971" cy="1203598"/>
            </a:xfrm>
            <a:prstGeom prst="rect">
              <a:avLst/>
            </a:prstGeom>
          </p:spPr>
        </p:pic>
        <p:pic>
          <p:nvPicPr>
            <p:cNvPr id="8" name="Picture 8" descr="oecd pisa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Bağlayıcı 8"/>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 name="İçerik Yer Tutucusu 3"/>
          <p:cNvGraphicFramePr>
            <a:graphicFrameLocks noGrp="1"/>
          </p:cNvGraphicFramePr>
          <p:nvPr>
            <p:ph idx="1"/>
            <p:extLst>
              <p:ext uri="{D42A27DB-BD31-4B8C-83A1-F6EECF244321}">
                <p14:modId xmlns:p14="http://schemas.microsoft.com/office/powerpoint/2010/main" val="1916468262"/>
              </p:ext>
            </p:extLst>
          </p:nvPr>
        </p:nvGraphicFramePr>
        <p:xfrm>
          <a:off x="1835696" y="1203598"/>
          <a:ext cx="5472608" cy="3816425"/>
        </p:xfrm>
        <a:graphic>
          <a:graphicData uri="http://schemas.openxmlformats.org/drawingml/2006/table">
            <a:tbl>
              <a:tblPr>
                <a:tableStyleId>{8EC20E35-A176-4012-BC5E-935CFFF8708E}</a:tableStyleId>
              </a:tblPr>
              <a:tblGrid>
                <a:gridCol w="1939658">
                  <a:extLst>
                    <a:ext uri="{9D8B030D-6E8A-4147-A177-3AD203B41FA5}">
                      <a16:colId xmlns="" xmlns:a16="http://schemas.microsoft.com/office/drawing/2014/main" val="20000"/>
                    </a:ext>
                  </a:extLst>
                </a:gridCol>
                <a:gridCol w="1662565">
                  <a:extLst>
                    <a:ext uri="{9D8B030D-6E8A-4147-A177-3AD203B41FA5}">
                      <a16:colId xmlns="" xmlns:a16="http://schemas.microsoft.com/office/drawing/2014/main" val="20001"/>
                    </a:ext>
                  </a:extLst>
                </a:gridCol>
                <a:gridCol w="1870385">
                  <a:extLst>
                    <a:ext uri="{9D8B030D-6E8A-4147-A177-3AD203B41FA5}">
                      <a16:colId xmlns="" xmlns:a16="http://schemas.microsoft.com/office/drawing/2014/main" val="20002"/>
                    </a:ext>
                  </a:extLst>
                </a:gridCol>
              </a:tblGrid>
              <a:tr h="385724">
                <a:tc>
                  <a:txBody>
                    <a:bodyPr/>
                    <a:lstStyle/>
                    <a:p>
                      <a:pPr algn="l" fontAlgn="b"/>
                      <a:r>
                        <a:rPr lang="tr-TR" sz="1200" b="1" u="none" strike="noStrike" dirty="0" smtClean="0">
                          <a:effectLst/>
                        </a:rPr>
                        <a:t>Okul</a:t>
                      </a:r>
                      <a:r>
                        <a:rPr lang="tr-TR" sz="1200" b="1" u="none" strike="noStrike" baseline="0" dirty="0" smtClean="0">
                          <a:effectLst/>
                        </a:rPr>
                        <a:t> Türleri</a:t>
                      </a:r>
                      <a:endParaRPr lang="tr-TR" sz="1200" b="1" i="0" u="none" strike="noStrike" dirty="0">
                        <a:solidFill>
                          <a:srgbClr val="000000"/>
                        </a:solidFill>
                        <a:effectLst/>
                        <a:latin typeface="Calibri"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tr-TR" sz="1200" b="1" i="0" u="none" strike="noStrike" dirty="0" smtClean="0">
                          <a:solidFill>
                            <a:schemeClr val="tx1"/>
                          </a:solidFill>
                          <a:effectLst/>
                          <a:latin typeface="+mn-lt"/>
                        </a:rPr>
                        <a:t>2018 Örneklem</a:t>
                      </a:r>
                    </a:p>
                    <a:p>
                      <a:pPr algn="ctr" fontAlgn="b"/>
                      <a:r>
                        <a:rPr lang="tr-TR" sz="1200" b="1" i="0" u="none" strike="noStrike" dirty="0" smtClean="0">
                          <a:solidFill>
                            <a:schemeClr val="tx1"/>
                          </a:solidFill>
                          <a:effectLst/>
                          <a:latin typeface="+mn-lt"/>
                        </a:rPr>
                        <a:t>Yüzdesi</a:t>
                      </a:r>
                      <a:endParaRPr lang="tr-TR" sz="1200" b="1" i="0" u="none" strike="noStrike" dirty="0">
                        <a:solidFill>
                          <a:srgbClr val="000000"/>
                        </a:solidFill>
                        <a:effectLst/>
                        <a:latin typeface="Calibri"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tr-TR" sz="1200" b="1" i="0" u="none" strike="noStrike" dirty="0" smtClean="0">
                          <a:solidFill>
                            <a:schemeClr val="tx1"/>
                          </a:solidFill>
                          <a:effectLst/>
                          <a:latin typeface="+mn-lt"/>
                        </a:rPr>
                        <a:t>2015 Örneklem</a:t>
                      </a:r>
                    </a:p>
                    <a:p>
                      <a:pPr algn="ctr" fontAlgn="b"/>
                      <a:r>
                        <a:rPr lang="tr-TR" sz="1200" b="1" i="0" u="none" strike="noStrike" dirty="0" smtClean="0">
                          <a:solidFill>
                            <a:schemeClr val="tx1"/>
                          </a:solidFill>
                          <a:effectLst/>
                          <a:latin typeface="+mn-lt"/>
                        </a:rPr>
                        <a:t>Yüzdesi</a:t>
                      </a:r>
                      <a:endParaRPr lang="tr-TR" sz="1200" b="1" i="0" u="none" strike="noStrike" dirty="0">
                        <a:solidFill>
                          <a:srgbClr val="000000"/>
                        </a:solidFill>
                        <a:effectLst/>
                        <a:latin typeface="Calibri" charset="0"/>
                      </a:endParaRPr>
                    </a:p>
                  </a:txBody>
                  <a:tcPr marL="6350" marR="6350" marT="635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68496">
                <a:tc>
                  <a:txBody>
                    <a:bodyPr/>
                    <a:lstStyle/>
                    <a:p>
                      <a:pPr algn="l" fontAlgn="b"/>
                      <a:r>
                        <a:rPr lang="tr-TR" sz="1200" b="0" u="none" strike="noStrike" kern="1200" dirty="0">
                          <a:solidFill>
                            <a:schemeClr val="tx1"/>
                          </a:solidFill>
                          <a:effectLst/>
                          <a:latin typeface="+mn-lt"/>
                          <a:ea typeface="+mn-ea"/>
                          <a:cs typeface="+mn-cs"/>
                        </a:rPr>
                        <a:t>TR1 - İstanbul</a:t>
                      </a: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tr-TR" sz="1200" b="0" u="none" strike="noStrike" kern="1200" dirty="0" smtClean="0">
                          <a:solidFill>
                            <a:schemeClr val="tx1"/>
                          </a:solidFill>
                          <a:effectLst/>
                          <a:latin typeface="+mn-lt"/>
                          <a:ea typeface="+mn-ea"/>
                          <a:cs typeface="+mn-cs"/>
                        </a:rPr>
                        <a:t>20,13</a:t>
                      </a:r>
                      <a:endParaRPr lang="cs-CZ" sz="1200" b="0" u="none" strike="noStrike" kern="1200" dirty="0">
                        <a:solidFill>
                          <a:schemeClr val="tx1"/>
                        </a:solidFill>
                        <a:effectLst/>
                        <a:latin typeface="+mn-lt"/>
                        <a:ea typeface="+mn-ea"/>
                        <a:cs typeface="+mn-cs"/>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fi-FI" sz="1200" b="0" u="none" strike="noStrike" kern="1200" dirty="0">
                          <a:solidFill>
                            <a:schemeClr val="tx1"/>
                          </a:solidFill>
                          <a:effectLst/>
                          <a:latin typeface="+mn-lt"/>
                          <a:ea typeface="+mn-ea"/>
                          <a:cs typeface="+mn-cs"/>
                        </a:rPr>
                        <a:t>18,15</a:t>
                      </a: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252211">
                <a:tc>
                  <a:txBody>
                    <a:bodyPr/>
                    <a:lstStyle/>
                    <a:p>
                      <a:pPr algn="l" fontAlgn="b"/>
                      <a:r>
                        <a:rPr lang="tr-TR" sz="1200" b="0" u="none" strike="noStrike" kern="1200" dirty="0">
                          <a:solidFill>
                            <a:schemeClr val="tx1"/>
                          </a:solidFill>
                          <a:effectLst/>
                          <a:latin typeface="+mn-lt"/>
                          <a:ea typeface="+mn-ea"/>
                          <a:cs typeface="+mn-cs"/>
                        </a:rPr>
                        <a:t>TR2 - Batı Marmara</a:t>
                      </a:r>
                    </a:p>
                  </a:txBody>
                  <a:tcPr marL="6350" marR="6350" marT="6350" marB="0" anchor="ctr"/>
                </a:tc>
                <a:tc>
                  <a:txBody>
                    <a:bodyPr/>
                    <a:lstStyle/>
                    <a:p>
                      <a:pPr algn="ctr" fontAlgn="b"/>
                      <a:r>
                        <a:rPr lang="fi-FI" sz="1200" b="0" u="none" strike="noStrike" kern="1200" dirty="0" smtClean="0">
                          <a:solidFill>
                            <a:schemeClr val="tx1"/>
                          </a:solidFill>
                          <a:effectLst/>
                          <a:latin typeface="+mn-lt"/>
                          <a:ea typeface="+mn-ea"/>
                          <a:cs typeface="+mn-cs"/>
                        </a:rPr>
                        <a:t>1,7</a:t>
                      </a:r>
                      <a:r>
                        <a:rPr lang="tr-TR" sz="1200" b="0" u="none" strike="noStrike" kern="1200" dirty="0" smtClean="0">
                          <a:solidFill>
                            <a:schemeClr val="tx1"/>
                          </a:solidFill>
                          <a:effectLst/>
                          <a:latin typeface="+mn-lt"/>
                          <a:ea typeface="+mn-ea"/>
                          <a:cs typeface="+mn-cs"/>
                        </a:rPr>
                        <a:t>3</a:t>
                      </a:r>
                      <a:endParaRPr lang="fi-FI"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uk-UA" sz="1200" b="0" u="none" strike="noStrike" kern="1200" dirty="0">
                          <a:solidFill>
                            <a:schemeClr val="tx1"/>
                          </a:solidFill>
                          <a:effectLst/>
                          <a:latin typeface="+mn-lt"/>
                          <a:ea typeface="+mn-ea"/>
                          <a:cs typeface="+mn-cs"/>
                        </a:rPr>
                        <a:t>4,16</a:t>
                      </a:r>
                    </a:p>
                  </a:txBody>
                  <a:tcPr marL="6350" marR="6350" marT="6350" marB="0" anchor="ctr"/>
                </a:tc>
                <a:extLst>
                  <a:ext uri="{0D108BD9-81ED-4DB2-BD59-A6C34878D82A}">
                    <a16:rowId xmlns="" xmlns:a16="http://schemas.microsoft.com/office/drawing/2014/main" val="10002"/>
                  </a:ext>
                </a:extLst>
              </a:tr>
              <a:tr h="261220">
                <a:tc>
                  <a:txBody>
                    <a:bodyPr/>
                    <a:lstStyle/>
                    <a:p>
                      <a:pPr algn="l" fontAlgn="b"/>
                      <a:r>
                        <a:rPr lang="mr-IN" sz="1200" b="0" u="none" strike="noStrike" kern="1200" dirty="0">
                          <a:solidFill>
                            <a:schemeClr val="tx1"/>
                          </a:solidFill>
                          <a:effectLst/>
                          <a:latin typeface="+mn-lt"/>
                          <a:ea typeface="+mn-ea"/>
                          <a:cs typeface="+mn-cs"/>
                        </a:rPr>
                        <a:t>TR3 - </a:t>
                      </a:r>
                      <a:r>
                        <a:rPr lang="mr-IN" sz="1200" b="0" u="none" strike="noStrike" kern="1200" dirty="0" err="1">
                          <a:solidFill>
                            <a:schemeClr val="tx1"/>
                          </a:solidFill>
                          <a:effectLst/>
                          <a:latin typeface="+mn-lt"/>
                          <a:ea typeface="+mn-ea"/>
                          <a:cs typeface="+mn-cs"/>
                        </a:rPr>
                        <a:t>Ege</a:t>
                      </a:r>
                      <a:endParaRPr lang="mr-IN"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uk-UA" sz="1200" b="0" u="none" strike="noStrike" kern="1200" dirty="0" smtClean="0">
                          <a:solidFill>
                            <a:schemeClr val="tx1"/>
                          </a:solidFill>
                          <a:effectLst/>
                          <a:latin typeface="+mn-lt"/>
                          <a:ea typeface="+mn-ea"/>
                          <a:cs typeface="+mn-cs"/>
                        </a:rPr>
                        <a:t>1</a:t>
                      </a:r>
                      <a:r>
                        <a:rPr lang="tr-TR" sz="1200" b="0" u="none" strike="noStrike" kern="1200" dirty="0" smtClean="0">
                          <a:solidFill>
                            <a:schemeClr val="tx1"/>
                          </a:solidFill>
                          <a:effectLst/>
                          <a:latin typeface="+mn-lt"/>
                          <a:ea typeface="+mn-ea"/>
                          <a:cs typeface="+mn-cs"/>
                        </a:rPr>
                        <a:t>1,81</a:t>
                      </a:r>
                      <a:endParaRPr lang="uk-UA"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fi-FI" sz="1200" b="0" u="none" strike="noStrike" kern="1200" dirty="0">
                          <a:solidFill>
                            <a:schemeClr val="tx1"/>
                          </a:solidFill>
                          <a:effectLst/>
                          <a:latin typeface="+mn-lt"/>
                          <a:ea typeface="+mn-ea"/>
                          <a:cs typeface="+mn-cs"/>
                        </a:rPr>
                        <a:t>11,99</a:t>
                      </a:r>
                    </a:p>
                  </a:txBody>
                  <a:tcPr marL="6350" marR="6350" marT="6350" marB="0" anchor="ctr"/>
                </a:tc>
                <a:extLst>
                  <a:ext uri="{0D108BD9-81ED-4DB2-BD59-A6C34878D82A}">
                    <a16:rowId xmlns="" xmlns:a16="http://schemas.microsoft.com/office/drawing/2014/main" val="10003"/>
                  </a:ext>
                </a:extLst>
              </a:tr>
              <a:tr h="261220">
                <a:tc>
                  <a:txBody>
                    <a:bodyPr/>
                    <a:lstStyle/>
                    <a:p>
                      <a:pPr algn="l" fontAlgn="b"/>
                      <a:r>
                        <a:rPr lang="tr-TR" sz="1200" b="0" u="none" strike="noStrike" kern="1200" dirty="0">
                          <a:solidFill>
                            <a:schemeClr val="tx1"/>
                          </a:solidFill>
                          <a:effectLst/>
                          <a:latin typeface="+mn-lt"/>
                          <a:ea typeface="+mn-ea"/>
                          <a:cs typeface="+mn-cs"/>
                        </a:rPr>
                        <a:t>TR4 - Doğu Marmara</a:t>
                      </a:r>
                    </a:p>
                  </a:txBody>
                  <a:tcPr marL="6350" marR="6350" marT="6350" marB="0" anchor="ctr"/>
                </a:tc>
                <a:tc>
                  <a:txBody>
                    <a:bodyPr/>
                    <a:lstStyle/>
                    <a:p>
                      <a:pPr algn="ctr" fontAlgn="b"/>
                      <a:r>
                        <a:rPr lang="uk-UA" sz="1200" b="0" u="none" strike="noStrike" kern="1200" dirty="0" smtClean="0">
                          <a:solidFill>
                            <a:schemeClr val="tx1"/>
                          </a:solidFill>
                          <a:effectLst/>
                          <a:latin typeface="+mn-lt"/>
                          <a:ea typeface="+mn-ea"/>
                          <a:cs typeface="+mn-cs"/>
                        </a:rPr>
                        <a:t>8,</a:t>
                      </a:r>
                      <a:r>
                        <a:rPr lang="tr-TR" sz="1200" b="0" u="none" strike="noStrike" kern="1200" dirty="0" smtClean="0">
                          <a:solidFill>
                            <a:schemeClr val="tx1"/>
                          </a:solidFill>
                          <a:effectLst/>
                          <a:latin typeface="+mn-lt"/>
                          <a:ea typeface="+mn-ea"/>
                          <a:cs typeface="+mn-cs"/>
                        </a:rPr>
                        <a:t>15</a:t>
                      </a:r>
                      <a:endParaRPr lang="uk-UA"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uk-UA" sz="1200" b="0" u="none" strike="noStrike" kern="1200" dirty="0">
                          <a:solidFill>
                            <a:schemeClr val="tx1"/>
                          </a:solidFill>
                          <a:effectLst/>
                          <a:latin typeface="+mn-lt"/>
                          <a:ea typeface="+mn-ea"/>
                          <a:cs typeface="+mn-cs"/>
                        </a:rPr>
                        <a:t>8,65</a:t>
                      </a:r>
                    </a:p>
                  </a:txBody>
                  <a:tcPr marL="6350" marR="6350" marT="6350" marB="0" anchor="ctr"/>
                </a:tc>
                <a:extLst>
                  <a:ext uri="{0D108BD9-81ED-4DB2-BD59-A6C34878D82A}">
                    <a16:rowId xmlns="" xmlns:a16="http://schemas.microsoft.com/office/drawing/2014/main" val="10004"/>
                  </a:ext>
                </a:extLst>
              </a:tr>
              <a:tr h="261220">
                <a:tc>
                  <a:txBody>
                    <a:bodyPr/>
                    <a:lstStyle/>
                    <a:p>
                      <a:pPr algn="l" fontAlgn="b"/>
                      <a:r>
                        <a:rPr lang="tr-TR" sz="1200" b="0" u="none" strike="noStrike" kern="1200" dirty="0">
                          <a:solidFill>
                            <a:schemeClr val="tx1"/>
                          </a:solidFill>
                          <a:effectLst/>
                          <a:latin typeface="+mn-lt"/>
                          <a:ea typeface="+mn-ea"/>
                          <a:cs typeface="+mn-cs"/>
                        </a:rPr>
                        <a:t>TR5 - Batı Anadolu</a:t>
                      </a:r>
                    </a:p>
                  </a:txBody>
                  <a:tcPr marL="6350" marR="6350" marT="6350" marB="0" anchor="ctr"/>
                </a:tc>
                <a:tc>
                  <a:txBody>
                    <a:bodyPr/>
                    <a:lstStyle/>
                    <a:p>
                      <a:pPr marL="0" algn="ctr" defTabSz="914400" rtl="0" eaLnBrk="1" fontAlgn="b" latinLnBrk="0" hangingPunct="1"/>
                      <a:r>
                        <a:rPr lang="is-IS" sz="1200" b="0" u="none" strike="noStrike" kern="1200" dirty="0" smtClean="0">
                          <a:solidFill>
                            <a:schemeClr val="tx1"/>
                          </a:solidFill>
                          <a:effectLst/>
                          <a:latin typeface="+mn-lt"/>
                          <a:ea typeface="+mn-ea"/>
                          <a:cs typeface="+mn-cs"/>
                        </a:rPr>
                        <a:t>12,</a:t>
                      </a:r>
                      <a:r>
                        <a:rPr lang="tr-TR" sz="1200" b="0" u="none" strike="noStrike" kern="1200" dirty="0" smtClean="0">
                          <a:solidFill>
                            <a:schemeClr val="tx1"/>
                          </a:solidFill>
                          <a:effectLst/>
                          <a:latin typeface="+mn-lt"/>
                          <a:ea typeface="+mn-ea"/>
                          <a:cs typeface="+mn-cs"/>
                        </a:rPr>
                        <a:t>6</a:t>
                      </a:r>
                      <a:r>
                        <a:rPr lang="is-IS" sz="1200" b="0" u="none" strike="noStrike" kern="1200" dirty="0" smtClean="0">
                          <a:solidFill>
                            <a:schemeClr val="tx1"/>
                          </a:solidFill>
                          <a:effectLst/>
                          <a:latin typeface="+mn-lt"/>
                          <a:ea typeface="+mn-ea"/>
                          <a:cs typeface="+mn-cs"/>
                        </a:rPr>
                        <a:t>4</a:t>
                      </a:r>
                      <a:endParaRPr lang="is-IS"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cs-CZ" sz="1200" b="0" u="none" strike="noStrike" kern="1200" dirty="0">
                          <a:solidFill>
                            <a:schemeClr val="tx1"/>
                          </a:solidFill>
                          <a:effectLst/>
                          <a:latin typeface="+mn-lt"/>
                          <a:ea typeface="+mn-ea"/>
                          <a:cs typeface="+mn-cs"/>
                        </a:rPr>
                        <a:t>9,38</a:t>
                      </a:r>
                    </a:p>
                  </a:txBody>
                  <a:tcPr marL="6350" marR="6350" marT="6350" marB="0" anchor="ctr"/>
                </a:tc>
                <a:extLst>
                  <a:ext uri="{0D108BD9-81ED-4DB2-BD59-A6C34878D82A}">
                    <a16:rowId xmlns="" xmlns:a16="http://schemas.microsoft.com/office/drawing/2014/main" val="10005"/>
                  </a:ext>
                </a:extLst>
              </a:tr>
              <a:tr h="297794">
                <a:tc>
                  <a:txBody>
                    <a:bodyPr/>
                    <a:lstStyle/>
                    <a:p>
                      <a:pPr algn="l" fontAlgn="b"/>
                      <a:r>
                        <a:rPr lang="tr-TR" sz="1200" b="0" u="none" strike="noStrike" kern="1200" dirty="0">
                          <a:solidFill>
                            <a:schemeClr val="tx1"/>
                          </a:solidFill>
                          <a:effectLst/>
                          <a:latin typeface="+mn-lt"/>
                          <a:ea typeface="+mn-ea"/>
                          <a:cs typeface="+mn-cs"/>
                        </a:rPr>
                        <a:t>TR6 - Akdeniz</a:t>
                      </a:r>
                    </a:p>
                  </a:txBody>
                  <a:tcPr marL="6350" marR="6350" marT="6350" marB="0" anchor="ctr"/>
                </a:tc>
                <a:tc>
                  <a:txBody>
                    <a:bodyPr/>
                    <a:lstStyle/>
                    <a:p>
                      <a:pPr algn="ctr" fontAlgn="b"/>
                      <a:r>
                        <a:rPr lang="fi-FI" sz="1200" b="0" u="none" strike="noStrike" kern="1200" dirty="0" smtClean="0">
                          <a:solidFill>
                            <a:schemeClr val="tx1"/>
                          </a:solidFill>
                          <a:effectLst/>
                          <a:latin typeface="+mn-lt"/>
                          <a:ea typeface="+mn-ea"/>
                          <a:cs typeface="+mn-cs"/>
                        </a:rPr>
                        <a:t>12,9</a:t>
                      </a:r>
                      <a:r>
                        <a:rPr lang="tr-TR" sz="1200" b="0" u="none" strike="noStrike" kern="1200" dirty="0" smtClean="0">
                          <a:solidFill>
                            <a:schemeClr val="tx1"/>
                          </a:solidFill>
                          <a:effectLst/>
                          <a:latin typeface="+mn-lt"/>
                          <a:ea typeface="+mn-ea"/>
                          <a:cs typeface="+mn-cs"/>
                        </a:rPr>
                        <a:t>6</a:t>
                      </a:r>
                      <a:endParaRPr lang="fi-FI"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is-IS" sz="1200" b="0" u="none" strike="noStrike" kern="1200" dirty="0">
                          <a:solidFill>
                            <a:schemeClr val="tx1"/>
                          </a:solidFill>
                          <a:effectLst/>
                          <a:latin typeface="+mn-lt"/>
                          <a:ea typeface="+mn-ea"/>
                          <a:cs typeface="+mn-cs"/>
                        </a:rPr>
                        <a:t>13,86</a:t>
                      </a:r>
                    </a:p>
                  </a:txBody>
                  <a:tcPr marL="6350" marR="6350" marT="6350" marB="0" anchor="ctr"/>
                </a:tc>
                <a:extLst>
                  <a:ext uri="{0D108BD9-81ED-4DB2-BD59-A6C34878D82A}">
                    <a16:rowId xmlns="" xmlns:a16="http://schemas.microsoft.com/office/drawing/2014/main" val="10006"/>
                  </a:ext>
                </a:extLst>
              </a:tr>
              <a:tr h="261220">
                <a:tc>
                  <a:txBody>
                    <a:bodyPr/>
                    <a:lstStyle/>
                    <a:p>
                      <a:pPr algn="l" fontAlgn="b"/>
                      <a:r>
                        <a:rPr lang="tr-TR" sz="1200" b="0" u="none" strike="noStrike" kern="1200" dirty="0">
                          <a:solidFill>
                            <a:schemeClr val="tx1"/>
                          </a:solidFill>
                          <a:effectLst/>
                          <a:latin typeface="+mn-lt"/>
                          <a:ea typeface="+mn-ea"/>
                          <a:cs typeface="+mn-cs"/>
                        </a:rPr>
                        <a:t>TR7 - Orta Anadolu</a:t>
                      </a:r>
                    </a:p>
                  </a:txBody>
                  <a:tcPr marL="6350" marR="6350" marT="6350" marB="0" anchor="ctr"/>
                </a:tc>
                <a:tc>
                  <a:txBody>
                    <a:bodyPr/>
                    <a:lstStyle/>
                    <a:p>
                      <a:pPr algn="ctr" fontAlgn="b"/>
                      <a:r>
                        <a:rPr lang="fi-FI" sz="1200" b="0" u="none" strike="noStrike" kern="1200" dirty="0" smtClean="0">
                          <a:solidFill>
                            <a:schemeClr val="tx1"/>
                          </a:solidFill>
                          <a:effectLst/>
                          <a:latin typeface="+mn-lt"/>
                          <a:ea typeface="+mn-ea"/>
                          <a:cs typeface="+mn-cs"/>
                        </a:rPr>
                        <a:t>4,7</a:t>
                      </a:r>
                      <a:r>
                        <a:rPr lang="tr-TR" sz="1200" b="0" u="none" strike="noStrike" kern="1200" dirty="0" smtClean="0">
                          <a:solidFill>
                            <a:schemeClr val="tx1"/>
                          </a:solidFill>
                          <a:effectLst/>
                          <a:latin typeface="+mn-lt"/>
                          <a:ea typeface="+mn-ea"/>
                          <a:cs typeface="+mn-cs"/>
                        </a:rPr>
                        <a:t>9</a:t>
                      </a:r>
                      <a:endParaRPr lang="fi-FI"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is-IS" sz="1200" b="0" u="none" strike="noStrike" kern="1200" dirty="0">
                          <a:solidFill>
                            <a:schemeClr val="tx1"/>
                          </a:solidFill>
                          <a:effectLst/>
                          <a:latin typeface="+mn-lt"/>
                          <a:ea typeface="+mn-ea"/>
                          <a:cs typeface="+mn-cs"/>
                        </a:rPr>
                        <a:t>5,67</a:t>
                      </a:r>
                    </a:p>
                  </a:txBody>
                  <a:tcPr marL="6350" marR="6350" marT="6350" marB="0" anchor="ctr"/>
                </a:tc>
                <a:extLst>
                  <a:ext uri="{0D108BD9-81ED-4DB2-BD59-A6C34878D82A}">
                    <a16:rowId xmlns="" xmlns:a16="http://schemas.microsoft.com/office/drawing/2014/main" val="10007"/>
                  </a:ext>
                </a:extLst>
              </a:tr>
              <a:tr h="261220">
                <a:tc>
                  <a:txBody>
                    <a:bodyPr/>
                    <a:lstStyle/>
                    <a:p>
                      <a:pPr algn="l" fontAlgn="b"/>
                      <a:r>
                        <a:rPr lang="tr-TR" sz="1200" b="0" u="none" strike="noStrike" kern="1200" dirty="0">
                          <a:solidFill>
                            <a:schemeClr val="tx1"/>
                          </a:solidFill>
                          <a:effectLst/>
                          <a:latin typeface="+mn-lt"/>
                          <a:ea typeface="+mn-ea"/>
                          <a:cs typeface="+mn-cs"/>
                        </a:rPr>
                        <a:t>TR8 - Batı Karadeniz</a:t>
                      </a:r>
                    </a:p>
                  </a:txBody>
                  <a:tcPr marL="6350" marR="6350" marT="6350" marB="0" anchor="ctr"/>
                </a:tc>
                <a:tc>
                  <a:txBody>
                    <a:bodyPr/>
                    <a:lstStyle/>
                    <a:p>
                      <a:pPr algn="ctr" fontAlgn="b"/>
                      <a:r>
                        <a:rPr lang="is-IS" sz="1200" b="0" u="none" strike="noStrike" kern="1200" dirty="0" smtClean="0">
                          <a:solidFill>
                            <a:schemeClr val="tx1"/>
                          </a:solidFill>
                          <a:effectLst/>
                          <a:latin typeface="+mn-lt"/>
                          <a:ea typeface="+mn-ea"/>
                          <a:cs typeface="+mn-cs"/>
                        </a:rPr>
                        <a:t>4,</a:t>
                      </a:r>
                      <a:r>
                        <a:rPr lang="tr-TR" sz="1200" b="0" u="none" strike="noStrike" kern="1200" dirty="0" smtClean="0">
                          <a:solidFill>
                            <a:schemeClr val="tx1"/>
                          </a:solidFill>
                          <a:effectLst/>
                          <a:latin typeface="+mn-lt"/>
                          <a:ea typeface="+mn-ea"/>
                          <a:cs typeface="+mn-cs"/>
                        </a:rPr>
                        <a:t>31</a:t>
                      </a:r>
                      <a:endParaRPr lang="is-IS"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uk-UA" sz="1200" b="0" u="none" strike="noStrike" kern="1200" dirty="0">
                          <a:solidFill>
                            <a:schemeClr val="tx1"/>
                          </a:solidFill>
                          <a:effectLst/>
                          <a:latin typeface="+mn-lt"/>
                          <a:ea typeface="+mn-ea"/>
                          <a:cs typeface="+mn-cs"/>
                        </a:rPr>
                        <a:t>5,14</a:t>
                      </a:r>
                    </a:p>
                  </a:txBody>
                  <a:tcPr marL="6350" marR="6350" marT="6350" marB="0" anchor="ctr"/>
                </a:tc>
                <a:extLst>
                  <a:ext uri="{0D108BD9-81ED-4DB2-BD59-A6C34878D82A}">
                    <a16:rowId xmlns="" xmlns:a16="http://schemas.microsoft.com/office/drawing/2014/main" val="10008"/>
                  </a:ext>
                </a:extLst>
              </a:tr>
              <a:tr h="261220">
                <a:tc>
                  <a:txBody>
                    <a:bodyPr/>
                    <a:lstStyle/>
                    <a:p>
                      <a:pPr algn="l" fontAlgn="b"/>
                      <a:r>
                        <a:rPr lang="tr-TR" sz="1200" b="0" u="none" strike="noStrike" kern="1200" dirty="0">
                          <a:solidFill>
                            <a:schemeClr val="tx1"/>
                          </a:solidFill>
                          <a:effectLst/>
                          <a:latin typeface="+mn-lt"/>
                          <a:ea typeface="+mn-ea"/>
                          <a:cs typeface="+mn-cs"/>
                        </a:rPr>
                        <a:t>TR9 -Doğu Karadeniz</a:t>
                      </a:r>
                    </a:p>
                  </a:txBody>
                  <a:tcPr marL="6350" marR="6350" marT="6350" marB="0" anchor="ctr"/>
                </a:tc>
                <a:tc>
                  <a:txBody>
                    <a:bodyPr/>
                    <a:lstStyle/>
                    <a:p>
                      <a:pPr marL="0" algn="ctr" defTabSz="914400" rtl="0" eaLnBrk="1" fontAlgn="b" latinLnBrk="0" hangingPunct="1"/>
                      <a:r>
                        <a:rPr lang="is-IS" sz="1200" b="0" u="none" strike="noStrike" kern="1200" dirty="0">
                          <a:solidFill>
                            <a:schemeClr val="tx1"/>
                          </a:solidFill>
                          <a:effectLst/>
                          <a:latin typeface="+mn-lt"/>
                          <a:ea typeface="+mn-ea"/>
                          <a:cs typeface="+mn-cs"/>
                        </a:rPr>
                        <a:t>4,26</a:t>
                      </a:r>
                    </a:p>
                  </a:txBody>
                  <a:tcPr marL="6350" marR="6350" marT="6350" marB="0" anchor="ctr"/>
                </a:tc>
                <a:tc>
                  <a:txBody>
                    <a:bodyPr/>
                    <a:lstStyle/>
                    <a:p>
                      <a:pPr algn="ctr" fontAlgn="b"/>
                      <a:r>
                        <a:rPr lang="is-IS" sz="1200" b="0" u="none" strike="noStrike" kern="1200" dirty="0">
                          <a:solidFill>
                            <a:schemeClr val="tx1"/>
                          </a:solidFill>
                          <a:effectLst/>
                          <a:latin typeface="+mn-lt"/>
                          <a:ea typeface="+mn-ea"/>
                          <a:cs typeface="+mn-cs"/>
                        </a:rPr>
                        <a:t>3,29</a:t>
                      </a:r>
                    </a:p>
                  </a:txBody>
                  <a:tcPr marL="6350" marR="6350" marT="6350" marB="0" anchor="ctr"/>
                </a:tc>
                <a:extLst>
                  <a:ext uri="{0D108BD9-81ED-4DB2-BD59-A6C34878D82A}">
                    <a16:rowId xmlns="" xmlns:a16="http://schemas.microsoft.com/office/drawing/2014/main" val="10009"/>
                  </a:ext>
                </a:extLst>
              </a:tr>
              <a:tr h="261220">
                <a:tc>
                  <a:txBody>
                    <a:bodyPr/>
                    <a:lstStyle/>
                    <a:p>
                      <a:pPr algn="l" fontAlgn="b"/>
                      <a:r>
                        <a:rPr lang="tr-TR" sz="1200" b="0" u="none" strike="noStrike" kern="1200" dirty="0">
                          <a:solidFill>
                            <a:schemeClr val="tx1"/>
                          </a:solidFill>
                          <a:effectLst/>
                          <a:latin typeface="+mn-lt"/>
                          <a:ea typeface="+mn-ea"/>
                          <a:cs typeface="+mn-cs"/>
                        </a:rPr>
                        <a:t>TRA - Kuzeydoğu Anadolu</a:t>
                      </a:r>
                    </a:p>
                  </a:txBody>
                  <a:tcPr marL="6350" marR="6350" marT="6350" marB="0" anchor="ctr"/>
                </a:tc>
                <a:tc>
                  <a:txBody>
                    <a:bodyPr/>
                    <a:lstStyle/>
                    <a:p>
                      <a:pPr algn="ctr" fontAlgn="b"/>
                      <a:r>
                        <a:rPr lang="fi-FI" sz="1200" b="0" u="none" strike="noStrike" kern="1200" dirty="0" smtClean="0">
                          <a:solidFill>
                            <a:schemeClr val="tx1"/>
                          </a:solidFill>
                          <a:effectLst/>
                          <a:latin typeface="+mn-lt"/>
                          <a:ea typeface="+mn-ea"/>
                          <a:cs typeface="+mn-cs"/>
                        </a:rPr>
                        <a:t>2,</a:t>
                      </a:r>
                      <a:r>
                        <a:rPr lang="tr-TR" sz="1200" b="0" u="none" strike="noStrike" kern="1200" dirty="0" smtClean="0">
                          <a:solidFill>
                            <a:schemeClr val="tx1"/>
                          </a:solidFill>
                          <a:effectLst/>
                          <a:latin typeface="+mn-lt"/>
                          <a:ea typeface="+mn-ea"/>
                          <a:cs typeface="+mn-cs"/>
                        </a:rPr>
                        <a:t>04</a:t>
                      </a:r>
                      <a:endParaRPr lang="fi-FI"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uk-UA" sz="1200" b="0" u="none" strike="noStrike" kern="1200" dirty="0">
                          <a:solidFill>
                            <a:schemeClr val="tx1"/>
                          </a:solidFill>
                          <a:effectLst/>
                          <a:latin typeface="+mn-lt"/>
                          <a:ea typeface="+mn-ea"/>
                          <a:cs typeface="+mn-cs"/>
                        </a:rPr>
                        <a:t>3,38</a:t>
                      </a:r>
                    </a:p>
                  </a:txBody>
                  <a:tcPr marL="6350" marR="6350" marT="6350" marB="0" anchor="ctr"/>
                </a:tc>
                <a:extLst>
                  <a:ext uri="{0D108BD9-81ED-4DB2-BD59-A6C34878D82A}">
                    <a16:rowId xmlns="" xmlns:a16="http://schemas.microsoft.com/office/drawing/2014/main" val="10010"/>
                  </a:ext>
                </a:extLst>
              </a:tr>
              <a:tr h="261220">
                <a:tc>
                  <a:txBody>
                    <a:bodyPr/>
                    <a:lstStyle/>
                    <a:p>
                      <a:pPr algn="l" fontAlgn="b"/>
                      <a:r>
                        <a:rPr lang="tr-TR" sz="1200" b="0" u="none" strike="noStrike" kern="1200" dirty="0">
                          <a:solidFill>
                            <a:schemeClr val="tx1"/>
                          </a:solidFill>
                          <a:effectLst/>
                          <a:latin typeface="+mn-lt"/>
                          <a:ea typeface="+mn-ea"/>
                          <a:cs typeface="+mn-cs"/>
                        </a:rPr>
                        <a:t>TRB - Ortadoğu Anadolu</a:t>
                      </a:r>
                    </a:p>
                  </a:txBody>
                  <a:tcPr marL="6350" marR="6350" marT="6350" marB="0" anchor="ctr"/>
                </a:tc>
                <a:tc>
                  <a:txBody>
                    <a:bodyPr/>
                    <a:lstStyle/>
                    <a:p>
                      <a:pPr algn="ctr" fontAlgn="b"/>
                      <a:r>
                        <a:rPr lang="uk-UA" sz="1200" b="0" u="none" strike="noStrike" kern="1200" dirty="0">
                          <a:solidFill>
                            <a:schemeClr val="tx1"/>
                          </a:solidFill>
                          <a:effectLst/>
                          <a:latin typeface="+mn-lt"/>
                          <a:ea typeface="+mn-ea"/>
                          <a:cs typeface="+mn-cs"/>
                        </a:rPr>
                        <a:t>5,43</a:t>
                      </a:r>
                    </a:p>
                  </a:txBody>
                  <a:tcPr marL="6350" marR="6350" marT="6350" marB="0" anchor="ctr"/>
                </a:tc>
                <a:tc>
                  <a:txBody>
                    <a:bodyPr/>
                    <a:lstStyle/>
                    <a:p>
                      <a:pPr algn="ctr" fontAlgn="b"/>
                      <a:r>
                        <a:rPr lang="is-IS" sz="1200" b="0" u="none" strike="noStrike" kern="1200" dirty="0">
                          <a:solidFill>
                            <a:schemeClr val="tx1"/>
                          </a:solidFill>
                          <a:effectLst/>
                          <a:latin typeface="+mn-lt"/>
                          <a:ea typeface="+mn-ea"/>
                          <a:cs typeface="+mn-cs"/>
                        </a:rPr>
                        <a:t>4,68</a:t>
                      </a:r>
                    </a:p>
                  </a:txBody>
                  <a:tcPr marL="6350" marR="6350" marT="6350" marB="0" anchor="ctr"/>
                </a:tc>
                <a:extLst>
                  <a:ext uri="{0D108BD9-81ED-4DB2-BD59-A6C34878D82A}">
                    <a16:rowId xmlns="" xmlns:a16="http://schemas.microsoft.com/office/drawing/2014/main" val="10011"/>
                  </a:ext>
                </a:extLst>
              </a:tr>
              <a:tr h="261220">
                <a:tc>
                  <a:txBody>
                    <a:bodyPr/>
                    <a:lstStyle/>
                    <a:p>
                      <a:pPr algn="l" fontAlgn="b"/>
                      <a:r>
                        <a:rPr lang="tr-TR" sz="1200" b="0" u="none" strike="noStrike" kern="1200" dirty="0">
                          <a:solidFill>
                            <a:schemeClr val="tx1"/>
                          </a:solidFill>
                          <a:effectLst/>
                          <a:latin typeface="+mn-lt"/>
                          <a:ea typeface="+mn-ea"/>
                          <a:cs typeface="+mn-cs"/>
                        </a:rPr>
                        <a:t>TRC - Güneydoğu Anadolu</a:t>
                      </a: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fi-FI" sz="1200" b="0" u="none" strike="noStrike" kern="1200" dirty="0" smtClean="0">
                          <a:solidFill>
                            <a:schemeClr val="tx1"/>
                          </a:solidFill>
                          <a:effectLst/>
                          <a:latin typeface="+mn-lt"/>
                          <a:ea typeface="+mn-ea"/>
                          <a:cs typeface="+mn-cs"/>
                        </a:rPr>
                        <a:t>11,7</a:t>
                      </a:r>
                      <a:r>
                        <a:rPr lang="tr-TR" sz="1200" b="0" u="none" strike="noStrike" kern="1200" dirty="0" smtClean="0">
                          <a:solidFill>
                            <a:schemeClr val="tx1"/>
                          </a:solidFill>
                          <a:effectLst/>
                          <a:latin typeface="+mn-lt"/>
                          <a:ea typeface="+mn-ea"/>
                          <a:cs typeface="+mn-cs"/>
                        </a:rPr>
                        <a:t>5</a:t>
                      </a:r>
                      <a:endParaRPr lang="fi-FI" sz="1200" b="0" u="none" strike="noStrike" kern="1200" dirty="0">
                        <a:solidFill>
                          <a:schemeClr val="tx1"/>
                        </a:solidFill>
                        <a:effectLst/>
                        <a:latin typeface="+mn-lt"/>
                        <a:ea typeface="+mn-ea"/>
                        <a:cs typeface="+mn-cs"/>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cs-CZ" sz="1200" b="0" u="none" strike="noStrike" kern="1200" dirty="0">
                          <a:solidFill>
                            <a:schemeClr val="tx1"/>
                          </a:solidFill>
                          <a:effectLst/>
                          <a:latin typeface="+mn-lt"/>
                          <a:ea typeface="+mn-ea"/>
                          <a:cs typeface="+mn-cs"/>
                        </a:rPr>
                        <a:t>11,65</a:t>
                      </a:r>
                    </a:p>
                  </a:txBody>
                  <a:tcPr marL="6350" marR="6350" marT="635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261220">
                <a:tc>
                  <a:txBody>
                    <a:bodyPr/>
                    <a:lstStyle/>
                    <a:p>
                      <a:pPr algn="l" fontAlgn="b"/>
                      <a:r>
                        <a:rPr lang="tr-TR" sz="1200" b="1" u="none" strike="noStrike" dirty="0" smtClean="0">
                          <a:effectLst/>
                        </a:rPr>
                        <a:t>GENEL TOPLAM</a:t>
                      </a:r>
                      <a:endParaRPr lang="tr-TR" sz="1200" b="1" i="0" u="none" strike="noStrike" dirty="0">
                        <a:solidFill>
                          <a:srgbClr val="000000"/>
                        </a:solidFill>
                        <a:effectLst/>
                        <a:latin typeface="Calibri"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tr-TR" sz="1200" b="1" u="none" strike="noStrike" dirty="0" smtClean="0">
                          <a:effectLst/>
                        </a:rPr>
                        <a:t>100,00</a:t>
                      </a:r>
                      <a:endParaRPr lang="cs-CZ" sz="1200" b="1" i="0" u="none" strike="noStrike" dirty="0">
                        <a:solidFill>
                          <a:srgbClr val="000000"/>
                        </a:solidFill>
                        <a:effectLst/>
                        <a:latin typeface="Calibri"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tr-TR" sz="1200" b="1" u="none" strike="noStrike" dirty="0" smtClean="0">
                          <a:effectLst/>
                        </a:rPr>
                        <a:t>100,00</a:t>
                      </a:r>
                      <a:endParaRPr lang="cs-CZ" sz="1200" b="1" i="0" u="none" strike="noStrike" dirty="0">
                        <a:solidFill>
                          <a:srgbClr val="000000"/>
                        </a:solidFill>
                        <a:effectLst/>
                        <a:latin typeface="Calibri" charset="0"/>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13"/>
                  </a:ext>
                </a:extLst>
              </a:tr>
            </a:tbl>
          </a:graphicData>
        </a:graphic>
      </p:graphicFrame>
    </p:spTree>
    <p:extLst>
      <p:ext uri="{BB962C8B-B14F-4D97-AF65-F5344CB8AC3E}">
        <p14:creationId xmlns:p14="http://schemas.microsoft.com/office/powerpoint/2010/main" val="33599245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619672" y="483518"/>
            <a:ext cx="6571060" cy="530223"/>
          </a:xfrm>
        </p:spPr>
        <p:txBody>
          <a:bodyPr>
            <a:normAutofit fontScale="90000"/>
          </a:bodyPr>
          <a:lstStyle/>
          <a:p>
            <a:pPr algn="l"/>
            <a:r>
              <a:rPr lang="tr-TR" sz="2400" dirty="0" smtClean="0">
                <a:solidFill>
                  <a:srgbClr val="FF0000"/>
                </a:solidFill>
                <a:latin typeface="+mn-lt"/>
              </a:rPr>
              <a:t>Yüzdelik Dilime</a:t>
            </a:r>
            <a:r>
              <a:rPr lang="tr-TR" sz="2400" dirty="0" smtClean="0">
                <a:latin typeface="+mn-lt"/>
              </a:rPr>
              <a:t> göre </a:t>
            </a:r>
            <a:r>
              <a:rPr lang="tr-TR" sz="2400" dirty="0"/>
              <a:t>PISA </a:t>
            </a:r>
            <a:r>
              <a:rPr lang="tr-TR" sz="2400" dirty="0" smtClean="0"/>
              <a:t>2018 </a:t>
            </a:r>
            <a:r>
              <a:rPr lang="tr-TR" sz="2400" dirty="0"/>
              <a:t>ve PISA </a:t>
            </a:r>
            <a:r>
              <a:rPr lang="tr-TR" sz="2400" dirty="0" smtClean="0"/>
              <a:t>2015 </a:t>
            </a:r>
            <a:r>
              <a:rPr lang="tr-TR" sz="2400" dirty="0"/>
              <a:t>Örneklem Karşılaştırması</a:t>
            </a:r>
            <a:endParaRPr lang="tr-TR" sz="2400" dirty="0">
              <a:latin typeface="+mn-lt"/>
            </a:endParaRPr>
          </a:p>
        </p:txBody>
      </p:sp>
      <p:grpSp>
        <p:nvGrpSpPr>
          <p:cNvPr id="5" name="Grup 4"/>
          <p:cNvGrpSpPr/>
          <p:nvPr/>
        </p:nvGrpSpPr>
        <p:grpSpPr>
          <a:xfrm>
            <a:off x="251520" y="0"/>
            <a:ext cx="8625795" cy="1224137"/>
            <a:chOff x="251520" y="0"/>
            <a:chExt cx="8625795" cy="1224137"/>
          </a:xfrm>
        </p:grpSpPr>
        <p:pic>
          <p:nvPicPr>
            <p:cNvPr id="7" name="Resim 6"/>
            <p:cNvPicPr>
              <a:picLocks noChangeAspect="1"/>
            </p:cNvPicPr>
            <p:nvPr/>
          </p:nvPicPr>
          <p:blipFill>
            <a:blip r:embed="rId3"/>
            <a:stretch>
              <a:fillRect/>
            </a:stretch>
          </p:blipFill>
          <p:spPr>
            <a:xfrm>
              <a:off x="251520" y="20539"/>
              <a:ext cx="1208971" cy="1203598"/>
            </a:xfrm>
            <a:prstGeom prst="rect">
              <a:avLst/>
            </a:prstGeom>
          </p:spPr>
        </p:pic>
        <p:pic>
          <p:nvPicPr>
            <p:cNvPr id="8" name="Picture 8" descr="oecd pisa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Bağlayıcı 8"/>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0" name="İçerik Yer Tutucusu 3"/>
          <p:cNvGraphicFramePr>
            <a:graphicFrameLocks noGrp="1"/>
          </p:cNvGraphicFramePr>
          <p:nvPr>
            <p:ph idx="1"/>
            <p:extLst/>
          </p:nvPr>
        </p:nvGraphicFramePr>
        <p:xfrm>
          <a:off x="755576" y="1347614"/>
          <a:ext cx="6048672" cy="3041250"/>
        </p:xfrm>
        <a:graphic>
          <a:graphicData uri="http://schemas.openxmlformats.org/drawingml/2006/table">
            <a:tbl>
              <a:tblPr>
                <a:tableStyleId>{8EC20E35-A176-4012-BC5E-935CFFF8708E}</a:tableStyleId>
              </a:tblPr>
              <a:tblGrid>
                <a:gridCol w="2376264">
                  <a:extLst>
                    <a:ext uri="{9D8B030D-6E8A-4147-A177-3AD203B41FA5}">
                      <a16:colId xmlns="" xmlns:a16="http://schemas.microsoft.com/office/drawing/2014/main" val="20000"/>
                    </a:ext>
                  </a:extLst>
                </a:gridCol>
                <a:gridCol w="1872208">
                  <a:extLst>
                    <a:ext uri="{9D8B030D-6E8A-4147-A177-3AD203B41FA5}">
                      <a16:colId xmlns="" xmlns:a16="http://schemas.microsoft.com/office/drawing/2014/main" val="20001"/>
                    </a:ext>
                  </a:extLst>
                </a:gridCol>
                <a:gridCol w="1800200">
                  <a:extLst>
                    <a:ext uri="{9D8B030D-6E8A-4147-A177-3AD203B41FA5}">
                      <a16:colId xmlns="" xmlns:a16="http://schemas.microsoft.com/office/drawing/2014/main" val="20002"/>
                    </a:ext>
                  </a:extLst>
                </a:gridCol>
              </a:tblGrid>
              <a:tr h="355196">
                <a:tc>
                  <a:txBody>
                    <a:bodyPr/>
                    <a:lstStyle/>
                    <a:p>
                      <a:pPr algn="l" fontAlgn="b"/>
                      <a:r>
                        <a:rPr lang="tr-TR" sz="1200" b="1" u="none" strike="noStrike" dirty="0" smtClean="0">
                          <a:effectLst/>
                        </a:rPr>
                        <a:t>Okul</a:t>
                      </a:r>
                      <a:r>
                        <a:rPr lang="tr-TR" sz="1200" b="1" u="none" strike="noStrike" baseline="0" dirty="0" smtClean="0">
                          <a:effectLst/>
                        </a:rPr>
                        <a:t> Türleri</a:t>
                      </a:r>
                      <a:endParaRPr lang="tr-TR" sz="1200" b="1" i="0" u="none" strike="noStrike" dirty="0">
                        <a:solidFill>
                          <a:srgbClr val="000000"/>
                        </a:solidFill>
                        <a:effectLst/>
                        <a:latin typeface="Calibri"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tr-TR" sz="1200" b="1" u="none" strike="noStrike" dirty="0" smtClean="0">
                          <a:solidFill>
                            <a:srgbClr val="FF0000"/>
                          </a:solidFill>
                          <a:effectLst/>
                          <a:latin typeface="+mn-lt"/>
                        </a:rPr>
                        <a:t>2018 Evren</a:t>
                      </a:r>
                      <a:r>
                        <a:rPr lang="tr-TR" sz="1200" b="1" u="none" strike="noStrike" baseline="0" dirty="0" smtClean="0">
                          <a:effectLst/>
                          <a:latin typeface="+mn-lt"/>
                        </a:rPr>
                        <a:t> </a:t>
                      </a:r>
                    </a:p>
                    <a:p>
                      <a:pPr algn="ctr" fontAlgn="b"/>
                      <a:r>
                        <a:rPr lang="tr-TR" sz="1200" b="1" u="none" strike="noStrike" baseline="0" dirty="0" smtClean="0">
                          <a:effectLst/>
                          <a:latin typeface="+mn-lt"/>
                        </a:rPr>
                        <a:t>Yüzdelik Dilim Ortalaması</a:t>
                      </a:r>
                      <a:endParaRPr lang="tr-TR" sz="1200" b="1" i="0" u="none" strike="noStrike" dirty="0">
                        <a:solidFill>
                          <a:srgbClr val="000000"/>
                        </a:solidFill>
                        <a:effectLst/>
                        <a:latin typeface="+mn-lt"/>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tr-TR" sz="1200" b="1" i="0" u="none" strike="noStrike" dirty="0" smtClean="0">
                          <a:solidFill>
                            <a:srgbClr val="FF0000"/>
                          </a:solidFill>
                          <a:effectLst/>
                          <a:latin typeface="+mn-lt"/>
                        </a:rPr>
                        <a:t>2018 Örneklem</a:t>
                      </a:r>
                    </a:p>
                    <a:p>
                      <a:pPr algn="ctr" fontAlgn="b"/>
                      <a:r>
                        <a:rPr lang="tr-TR" sz="1200" b="1" u="none" strike="noStrike" baseline="0" dirty="0" smtClean="0">
                          <a:effectLst/>
                          <a:latin typeface="+mn-lt"/>
                        </a:rPr>
                        <a:t>Yüzdelik Dilim Ortalaması</a:t>
                      </a:r>
                      <a:endParaRPr lang="tr-TR" sz="1200" b="1" i="0" u="none" strike="noStrike" dirty="0">
                        <a:solidFill>
                          <a:srgbClr val="000000"/>
                        </a:solidFill>
                        <a:effectLst/>
                        <a:latin typeface="+mn-lt"/>
                      </a:endParaRPr>
                    </a:p>
                  </a:txBody>
                  <a:tcPr marL="6350" marR="6350" marT="635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26320">
                <a:tc>
                  <a:txBody>
                    <a:bodyPr/>
                    <a:lstStyle/>
                    <a:p>
                      <a:pPr algn="l" fontAlgn="b"/>
                      <a:r>
                        <a:rPr lang="tr-TR" sz="1200" u="none" strike="noStrike" dirty="0">
                          <a:effectLst/>
                        </a:rPr>
                        <a:t>Ortaokul</a:t>
                      </a:r>
                      <a:endParaRPr lang="tr-TR" sz="1200" b="0" i="0" u="none" strike="noStrike" dirty="0">
                        <a:solidFill>
                          <a:srgbClr val="000000"/>
                        </a:solidFill>
                        <a:effectLst/>
                        <a:latin typeface="Calibri"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tr-TR" sz="1200" b="0" i="0" u="none" strike="noStrike" dirty="0" smtClean="0">
                          <a:solidFill>
                            <a:srgbClr val="000000"/>
                          </a:solidFill>
                          <a:effectLst/>
                          <a:latin typeface="Calibri" charset="0"/>
                        </a:rPr>
                        <a:t>-</a:t>
                      </a:r>
                      <a:endParaRPr lang="tr-TR" sz="1200" b="0" i="0" u="none" strike="noStrike" dirty="0">
                        <a:solidFill>
                          <a:srgbClr val="000000"/>
                        </a:solidFill>
                        <a:effectLst/>
                        <a:latin typeface="Calibri" charset="0"/>
                      </a:endParaRPr>
                    </a:p>
                  </a:txBody>
                  <a:tcPr marL="6350" marR="6350" marT="6350" marB="0" anchor="ctr">
                    <a:lnT w="12700" cap="flat" cmpd="sng" algn="ctr">
                      <a:solidFill>
                        <a:schemeClr val="tx1"/>
                      </a:solidFill>
                      <a:prstDash val="solid"/>
                      <a:round/>
                      <a:headEnd type="none" w="med" len="med"/>
                      <a:tailEnd type="none" w="med" len="med"/>
                    </a:lnT>
                  </a:tcPr>
                </a:tc>
                <a:tc>
                  <a:txBody>
                    <a:bodyPr/>
                    <a:lstStyle/>
                    <a:p>
                      <a:pPr algn="ctr" fontAlgn="b"/>
                      <a:r>
                        <a:rPr lang="cs-CZ" sz="1200" b="0" u="none" strike="noStrike" kern="1200" dirty="0" smtClean="0">
                          <a:solidFill>
                            <a:schemeClr val="tx1"/>
                          </a:solidFill>
                          <a:effectLst/>
                          <a:latin typeface="+mn-lt"/>
                          <a:ea typeface="+mn-ea"/>
                          <a:cs typeface="+mn-cs"/>
                        </a:rPr>
                        <a:t>-</a:t>
                      </a:r>
                      <a:endParaRPr lang="cs-CZ" sz="1200" b="0" u="none" strike="noStrike" kern="1200" dirty="0">
                        <a:solidFill>
                          <a:schemeClr val="tx1"/>
                        </a:solidFill>
                        <a:effectLst/>
                        <a:latin typeface="+mn-lt"/>
                        <a:ea typeface="+mn-ea"/>
                        <a:cs typeface="+mn-cs"/>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287561">
                <a:tc>
                  <a:txBody>
                    <a:bodyPr/>
                    <a:lstStyle/>
                    <a:p>
                      <a:pPr algn="l" fontAlgn="b"/>
                      <a:r>
                        <a:rPr lang="tr-TR" sz="1200" u="none" strike="noStrike" dirty="0">
                          <a:effectLst/>
                        </a:rPr>
                        <a:t>Fen Lisesi</a:t>
                      </a:r>
                      <a:endParaRPr lang="tr-TR" sz="1200" b="0" i="0" u="none" strike="noStrike" dirty="0">
                        <a:solidFill>
                          <a:srgbClr val="000000"/>
                        </a:solidFill>
                        <a:effectLst/>
                        <a:latin typeface="Calibri" charset="0"/>
                      </a:endParaRPr>
                    </a:p>
                  </a:txBody>
                  <a:tcPr marL="6350" marR="6350" marT="6350" marB="0" anchor="ctr"/>
                </a:tc>
                <a:tc>
                  <a:txBody>
                    <a:bodyPr/>
                    <a:lstStyle/>
                    <a:p>
                      <a:pPr algn="ctr" fontAlgn="b"/>
                      <a:r>
                        <a:rPr lang="tr-TR" sz="1200" b="0" u="none" strike="noStrike" kern="1200" dirty="0" smtClean="0">
                          <a:solidFill>
                            <a:schemeClr val="tx1"/>
                          </a:solidFill>
                          <a:effectLst/>
                          <a:latin typeface="+mn-lt"/>
                          <a:ea typeface="+mn-ea"/>
                          <a:cs typeface="+mn-cs"/>
                        </a:rPr>
                        <a:t>5,90</a:t>
                      </a:r>
                      <a:endParaRPr lang="tr-TR"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is-IS" sz="1200" b="0" u="none" strike="noStrike" kern="1200" dirty="0" smtClean="0">
                          <a:solidFill>
                            <a:schemeClr val="tx1"/>
                          </a:solidFill>
                          <a:effectLst/>
                          <a:latin typeface="+mn-lt"/>
                          <a:ea typeface="+mn-ea"/>
                          <a:cs typeface="+mn-cs"/>
                        </a:rPr>
                        <a:t>5,82</a:t>
                      </a:r>
                      <a:endParaRPr lang="is-IS"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2"/>
                  </a:ext>
                </a:extLst>
              </a:tr>
              <a:tr h="297833">
                <a:tc>
                  <a:txBody>
                    <a:bodyPr/>
                    <a:lstStyle/>
                    <a:p>
                      <a:pPr algn="l" fontAlgn="b"/>
                      <a:r>
                        <a:rPr lang="tr-TR" sz="1200" u="none" strike="noStrike" dirty="0" smtClean="0">
                          <a:effectLst/>
                        </a:rPr>
                        <a:t>Sosya</a:t>
                      </a:r>
                      <a:r>
                        <a:rPr lang="tr-TR" sz="1200" u="none" strike="noStrike" baseline="0" dirty="0" smtClean="0">
                          <a:effectLst/>
                        </a:rPr>
                        <a:t>l Bilimler Lisesi</a:t>
                      </a:r>
                      <a:endParaRPr lang="tr-TR" sz="1200" b="0" i="0" u="none" strike="noStrike" dirty="0">
                        <a:solidFill>
                          <a:srgbClr val="000000"/>
                        </a:solidFill>
                        <a:effectLst/>
                        <a:latin typeface="Calibri" charset="0"/>
                      </a:endParaRPr>
                    </a:p>
                  </a:txBody>
                  <a:tcPr marL="6350" marR="6350" marT="6350" marB="0" anchor="ctr"/>
                </a:tc>
                <a:tc>
                  <a:txBody>
                    <a:bodyPr/>
                    <a:lstStyle/>
                    <a:p>
                      <a:pPr algn="ctr" fontAlgn="b"/>
                      <a:r>
                        <a:rPr lang="tr-TR" sz="1200" b="0" u="none" strike="noStrike" kern="1200" dirty="0" smtClean="0">
                          <a:solidFill>
                            <a:schemeClr val="tx1"/>
                          </a:solidFill>
                          <a:effectLst/>
                          <a:latin typeface="+mn-lt"/>
                          <a:ea typeface="+mn-ea"/>
                          <a:cs typeface="+mn-cs"/>
                        </a:rPr>
                        <a:t>19,89</a:t>
                      </a:r>
                      <a:endParaRPr lang="tr-TR"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fi-FI" sz="1200" b="0" u="none" strike="noStrike" kern="1200" dirty="0" smtClean="0">
                          <a:solidFill>
                            <a:schemeClr val="tx1"/>
                          </a:solidFill>
                          <a:effectLst/>
                          <a:latin typeface="+mn-lt"/>
                          <a:ea typeface="+mn-ea"/>
                          <a:cs typeface="+mn-cs"/>
                        </a:rPr>
                        <a:t>19,00</a:t>
                      </a:r>
                      <a:endParaRPr lang="fi-FI"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3"/>
                  </a:ext>
                </a:extLst>
              </a:tr>
              <a:tr h="297833">
                <a:tc>
                  <a:txBody>
                    <a:bodyPr/>
                    <a:lstStyle/>
                    <a:p>
                      <a:pPr algn="l" fontAlgn="b"/>
                      <a:r>
                        <a:rPr lang="tr-TR" sz="1200" u="none" strike="noStrike" dirty="0">
                          <a:effectLst/>
                        </a:rPr>
                        <a:t>Anadolu Lisesi</a:t>
                      </a:r>
                      <a:endParaRPr lang="tr-TR" sz="1200" b="0" i="0" u="none" strike="noStrike" dirty="0">
                        <a:solidFill>
                          <a:srgbClr val="000000"/>
                        </a:solidFill>
                        <a:effectLst/>
                        <a:latin typeface="Calibri" charset="0"/>
                      </a:endParaRPr>
                    </a:p>
                  </a:txBody>
                  <a:tcPr marL="6350" marR="6350" marT="6350" marB="0" anchor="ctr"/>
                </a:tc>
                <a:tc>
                  <a:txBody>
                    <a:bodyPr/>
                    <a:lstStyle/>
                    <a:p>
                      <a:pPr algn="ctr" fontAlgn="b"/>
                      <a:r>
                        <a:rPr lang="tr-TR" sz="1200" b="0" u="none" strike="noStrike" kern="1200" dirty="0" smtClean="0">
                          <a:solidFill>
                            <a:schemeClr val="tx1"/>
                          </a:solidFill>
                          <a:effectLst/>
                          <a:latin typeface="+mn-lt"/>
                          <a:ea typeface="+mn-ea"/>
                          <a:cs typeface="+mn-cs"/>
                        </a:rPr>
                        <a:t>33,62</a:t>
                      </a:r>
                      <a:endParaRPr lang="is-IS"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fi-FI" sz="1200" b="0" u="none" strike="noStrike" kern="1200" dirty="0" smtClean="0">
                          <a:solidFill>
                            <a:schemeClr val="tx1"/>
                          </a:solidFill>
                          <a:effectLst/>
                          <a:latin typeface="+mn-lt"/>
                          <a:ea typeface="+mn-ea"/>
                          <a:cs typeface="+mn-cs"/>
                        </a:rPr>
                        <a:t>26,96</a:t>
                      </a:r>
                      <a:endParaRPr lang="fi-FI"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4"/>
                  </a:ext>
                </a:extLst>
              </a:tr>
              <a:tr h="297833">
                <a:tc>
                  <a:txBody>
                    <a:bodyPr/>
                    <a:lstStyle/>
                    <a:p>
                      <a:pPr algn="l" fontAlgn="b"/>
                      <a:r>
                        <a:rPr lang="tr-TR" sz="1200" u="none" strike="noStrike" dirty="0">
                          <a:effectLst/>
                        </a:rPr>
                        <a:t>Anadolu İmam Hatip Lisesi</a:t>
                      </a:r>
                      <a:endParaRPr lang="tr-TR" sz="1200" b="0" i="0" u="none" strike="noStrike" dirty="0">
                        <a:solidFill>
                          <a:srgbClr val="000000"/>
                        </a:solidFill>
                        <a:effectLst/>
                        <a:latin typeface="Calibri" charset="0"/>
                      </a:endParaRPr>
                    </a:p>
                  </a:txBody>
                  <a:tcPr marL="6350" marR="6350" marT="6350" marB="0" anchor="ctr"/>
                </a:tc>
                <a:tc>
                  <a:txBody>
                    <a:bodyPr/>
                    <a:lstStyle/>
                    <a:p>
                      <a:pPr algn="ctr" fontAlgn="b"/>
                      <a:r>
                        <a:rPr lang="tr-TR" sz="1200" b="0" u="none" strike="noStrike" kern="1200" dirty="0" smtClean="0">
                          <a:solidFill>
                            <a:schemeClr val="tx1"/>
                          </a:solidFill>
                          <a:effectLst/>
                          <a:latin typeface="+mn-lt"/>
                          <a:ea typeface="+mn-ea"/>
                          <a:cs typeface="+mn-cs"/>
                        </a:rPr>
                        <a:t>55,68</a:t>
                      </a:r>
                      <a:endParaRPr lang="is-IS"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de-DE" sz="1200" b="0" u="none" strike="noStrike" kern="1200" dirty="0" smtClean="0">
                          <a:solidFill>
                            <a:schemeClr val="tx1"/>
                          </a:solidFill>
                          <a:effectLst/>
                          <a:latin typeface="+mn-lt"/>
                          <a:ea typeface="+mn-ea"/>
                          <a:cs typeface="+mn-cs"/>
                        </a:rPr>
                        <a:t>52,26</a:t>
                      </a:r>
                      <a:endParaRPr lang="de-DE"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5"/>
                  </a:ext>
                </a:extLst>
              </a:tr>
              <a:tr h="339533">
                <a:tc>
                  <a:txBody>
                    <a:bodyPr/>
                    <a:lstStyle/>
                    <a:p>
                      <a:pPr algn="l" fontAlgn="b"/>
                      <a:r>
                        <a:rPr lang="tr-TR" sz="1200" u="none" strike="noStrike" kern="1200" dirty="0" smtClean="0">
                          <a:effectLst/>
                        </a:rPr>
                        <a:t>Anadolu Güzel Sanatlar / Spor Lisesi</a:t>
                      </a:r>
                      <a:endParaRPr lang="tr-TR"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tr-TR" sz="1200" b="0" u="none" strike="noStrike" kern="1200" dirty="0" smtClean="0">
                          <a:solidFill>
                            <a:schemeClr val="tx1"/>
                          </a:solidFill>
                          <a:effectLst/>
                          <a:latin typeface="+mn-lt"/>
                          <a:ea typeface="+mn-ea"/>
                          <a:cs typeface="+mn-cs"/>
                        </a:rPr>
                        <a:t>-</a:t>
                      </a:r>
                      <a:endParaRPr lang="tr-TR"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tr-TR" sz="1200" b="0" u="none" strike="noStrike" kern="1200" dirty="0" smtClean="0">
                          <a:solidFill>
                            <a:schemeClr val="tx1"/>
                          </a:solidFill>
                          <a:effectLst/>
                          <a:latin typeface="+mn-lt"/>
                          <a:ea typeface="+mn-ea"/>
                          <a:cs typeface="+mn-cs"/>
                        </a:rPr>
                        <a:t>-</a:t>
                      </a:r>
                      <a:endParaRPr lang="uk-UA"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6"/>
                  </a:ext>
                </a:extLst>
              </a:tr>
              <a:tr h="297833">
                <a:tc>
                  <a:txBody>
                    <a:bodyPr/>
                    <a:lstStyle/>
                    <a:p>
                      <a:pPr algn="l" fontAlgn="b"/>
                      <a:r>
                        <a:rPr lang="tr-TR" sz="1200" u="none" strike="noStrike" dirty="0">
                          <a:effectLst/>
                        </a:rPr>
                        <a:t>Mesleki ve Teknik Anadolu Lisesi</a:t>
                      </a:r>
                      <a:endParaRPr lang="tr-TR" sz="1200" b="0" i="0" u="none" strike="noStrike" dirty="0">
                        <a:solidFill>
                          <a:srgbClr val="000000"/>
                        </a:solidFill>
                        <a:effectLst/>
                        <a:latin typeface="Calibri" charset="0"/>
                      </a:endParaRPr>
                    </a:p>
                  </a:txBody>
                  <a:tcPr marL="6350" marR="6350" marT="6350" marB="0" anchor="ctr"/>
                </a:tc>
                <a:tc>
                  <a:txBody>
                    <a:bodyPr/>
                    <a:lstStyle/>
                    <a:p>
                      <a:pPr algn="ctr" fontAlgn="b"/>
                      <a:r>
                        <a:rPr lang="tr-TR" sz="1200" b="0" u="none" strike="noStrike" kern="1200" dirty="0" smtClean="0">
                          <a:solidFill>
                            <a:schemeClr val="tx1"/>
                          </a:solidFill>
                          <a:effectLst/>
                          <a:latin typeface="+mn-lt"/>
                          <a:ea typeface="+mn-ea"/>
                          <a:cs typeface="+mn-cs"/>
                        </a:rPr>
                        <a:t>61,31</a:t>
                      </a:r>
                      <a:endParaRPr lang="tr-TR" sz="1200" b="0" u="none" strike="noStrike" kern="1200" dirty="0">
                        <a:solidFill>
                          <a:schemeClr val="tx1"/>
                        </a:solidFill>
                        <a:effectLst/>
                        <a:latin typeface="+mn-lt"/>
                        <a:ea typeface="+mn-ea"/>
                        <a:cs typeface="+mn-cs"/>
                      </a:endParaRPr>
                    </a:p>
                  </a:txBody>
                  <a:tcPr marL="6350" marR="6350" marT="6350" marB="0" anchor="ctr"/>
                </a:tc>
                <a:tc>
                  <a:txBody>
                    <a:bodyPr/>
                    <a:lstStyle/>
                    <a:p>
                      <a:pPr algn="ctr" fontAlgn="b"/>
                      <a:r>
                        <a:rPr lang="fi-FI" sz="1200" b="0" u="none" strike="noStrike" kern="1200" dirty="0" smtClean="0">
                          <a:solidFill>
                            <a:schemeClr val="tx1"/>
                          </a:solidFill>
                          <a:effectLst/>
                          <a:latin typeface="+mn-lt"/>
                          <a:ea typeface="+mn-ea"/>
                          <a:cs typeface="+mn-cs"/>
                        </a:rPr>
                        <a:t>57,66</a:t>
                      </a:r>
                      <a:endParaRPr lang="fi-FI"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7"/>
                  </a:ext>
                </a:extLst>
              </a:tr>
              <a:tr h="349455">
                <a:tc>
                  <a:txBody>
                    <a:bodyPr/>
                    <a:lstStyle/>
                    <a:p>
                      <a:pPr algn="l" fontAlgn="b"/>
                      <a:r>
                        <a:rPr lang="tr-TR" sz="1200" u="none" strike="noStrike" dirty="0">
                          <a:effectLst/>
                        </a:rPr>
                        <a:t>Çok Programlı Anadolu Lisesi</a:t>
                      </a:r>
                      <a:endParaRPr lang="tr-TR" sz="1200" b="0" i="0" u="none" strike="noStrike" dirty="0">
                        <a:solidFill>
                          <a:srgbClr val="000000"/>
                        </a:solidFill>
                        <a:effectLst/>
                        <a:latin typeface="Calibri" charset="0"/>
                      </a:endParaRPr>
                    </a:p>
                  </a:txBody>
                  <a:tcPr marL="6350" marR="6350" marT="6350" marB="0" anchor="ctr">
                    <a:lnB w="12700" cap="flat" cmpd="sng" algn="ctr">
                      <a:solidFill>
                        <a:schemeClr val="bg1"/>
                      </a:solidFill>
                      <a:prstDash val="solid"/>
                      <a:round/>
                      <a:headEnd type="none" w="med" len="med"/>
                      <a:tailEnd type="none" w="med" len="med"/>
                    </a:lnB>
                  </a:tcPr>
                </a:tc>
                <a:tc>
                  <a:txBody>
                    <a:bodyPr/>
                    <a:lstStyle/>
                    <a:p>
                      <a:pPr algn="ctr" fontAlgn="b"/>
                      <a:r>
                        <a:rPr lang="tr-TR" sz="1200" b="0" u="none" strike="noStrike" kern="1200" dirty="0" smtClean="0">
                          <a:solidFill>
                            <a:schemeClr val="tx1"/>
                          </a:solidFill>
                          <a:effectLst/>
                          <a:latin typeface="+mn-lt"/>
                          <a:ea typeface="+mn-ea"/>
                          <a:cs typeface="+mn-cs"/>
                        </a:rPr>
                        <a:t>71,53</a:t>
                      </a:r>
                      <a:endParaRPr lang="tr-TR" sz="1200" b="0" u="none" strike="noStrike" kern="1200" dirty="0">
                        <a:solidFill>
                          <a:schemeClr val="tx1"/>
                        </a:solidFill>
                        <a:effectLst/>
                        <a:latin typeface="+mn-lt"/>
                        <a:ea typeface="+mn-ea"/>
                        <a:cs typeface="+mn-cs"/>
                      </a:endParaRPr>
                    </a:p>
                  </a:txBody>
                  <a:tcPr marL="6350" marR="6350" marT="6350" marB="0" anchor="ctr">
                    <a:lnB w="12700" cap="flat" cmpd="sng" algn="ctr">
                      <a:solidFill>
                        <a:schemeClr val="bg1"/>
                      </a:solidFill>
                      <a:prstDash val="solid"/>
                      <a:round/>
                      <a:headEnd type="none" w="med" len="med"/>
                      <a:tailEnd type="none" w="med" len="med"/>
                    </a:lnB>
                  </a:tcPr>
                </a:tc>
                <a:tc>
                  <a:txBody>
                    <a:bodyPr/>
                    <a:lstStyle/>
                    <a:p>
                      <a:pPr algn="ctr" fontAlgn="b"/>
                      <a:r>
                        <a:rPr lang="tr-TR" sz="1200" b="0" u="none" strike="noStrike" kern="1200" dirty="0" smtClean="0">
                          <a:solidFill>
                            <a:schemeClr val="tx1"/>
                          </a:solidFill>
                          <a:effectLst/>
                          <a:latin typeface="+mn-lt"/>
                          <a:ea typeface="+mn-ea"/>
                          <a:cs typeface="+mn-cs"/>
                        </a:rPr>
                        <a:t>70,05</a:t>
                      </a:r>
                      <a:endParaRPr lang="uk-UA" sz="1200" b="0" u="none" strike="noStrike" kern="1200" dirty="0">
                        <a:solidFill>
                          <a:schemeClr val="tx1"/>
                        </a:solidFill>
                        <a:effectLst/>
                        <a:latin typeface="+mn-lt"/>
                        <a:ea typeface="+mn-ea"/>
                        <a:cs typeface="+mn-cs"/>
                      </a:endParaRPr>
                    </a:p>
                  </a:txBody>
                  <a:tcPr marL="6350" marR="6350" marT="6350" marB="0" anchor="ctr">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8"/>
                  </a:ext>
                </a:extLst>
              </a:tr>
              <a:tr h="274939">
                <a:tc>
                  <a:txBody>
                    <a:bodyPr/>
                    <a:lstStyle/>
                    <a:p>
                      <a:pPr algn="l" fontAlgn="b"/>
                      <a:r>
                        <a:rPr lang="tr-TR" sz="1200" b="1" u="none" strike="noStrike" dirty="0" smtClean="0">
                          <a:effectLst/>
                        </a:rPr>
                        <a:t>GENEL TOPLAM</a:t>
                      </a:r>
                      <a:endParaRPr lang="tr-TR" sz="1200" b="1" i="0" u="none" strike="noStrike" dirty="0">
                        <a:solidFill>
                          <a:srgbClr val="000000"/>
                        </a:solidFill>
                        <a:effectLst/>
                        <a:latin typeface="Calibri" charset="0"/>
                      </a:endParaRPr>
                    </a:p>
                  </a:txBody>
                  <a:tcPr marL="6350" marR="6350" marT="6350" marB="0" anchor="ctr">
                    <a:lnT w="12700" cap="flat" cmpd="sng" algn="ctr">
                      <a:solidFill>
                        <a:schemeClr val="bg1"/>
                      </a:solidFill>
                      <a:prstDash val="solid"/>
                      <a:round/>
                      <a:headEnd type="none" w="med" len="med"/>
                      <a:tailEnd type="none" w="med" len="med"/>
                    </a:lnT>
                  </a:tcPr>
                </a:tc>
                <a:tc>
                  <a:txBody>
                    <a:bodyPr/>
                    <a:lstStyle/>
                    <a:p>
                      <a:pPr algn="ctr" fontAlgn="b"/>
                      <a:r>
                        <a:rPr lang="tr-TR" sz="1200" b="1" i="0" u="none" strike="noStrike" kern="1200" dirty="0" smtClean="0">
                          <a:solidFill>
                            <a:schemeClr val="tx1"/>
                          </a:solidFill>
                          <a:effectLst/>
                          <a:latin typeface="+mn-lt"/>
                          <a:ea typeface="+mn-ea"/>
                          <a:cs typeface="+mn-cs"/>
                        </a:rPr>
                        <a:t>45,43</a:t>
                      </a:r>
                      <a:endParaRPr lang="cs-CZ" sz="1200" b="1" i="0" u="none" strike="noStrike" kern="1200" dirty="0">
                        <a:solidFill>
                          <a:schemeClr val="tx1"/>
                        </a:solidFill>
                        <a:effectLst/>
                        <a:latin typeface="+mn-lt"/>
                        <a:ea typeface="+mn-ea"/>
                        <a:cs typeface="+mn-cs"/>
                      </a:endParaRPr>
                    </a:p>
                  </a:txBody>
                  <a:tcPr marL="6350" marR="6350" marT="6350" marB="0" anchor="ctr">
                    <a:lnT w="12700" cap="flat" cmpd="sng" algn="ctr">
                      <a:solidFill>
                        <a:schemeClr val="bg1"/>
                      </a:solidFill>
                      <a:prstDash val="solid"/>
                      <a:round/>
                      <a:headEnd type="none" w="med" len="med"/>
                      <a:tailEnd type="none" w="med" len="med"/>
                    </a:lnT>
                  </a:tcPr>
                </a:tc>
                <a:tc>
                  <a:txBody>
                    <a:bodyPr/>
                    <a:lstStyle/>
                    <a:p>
                      <a:pPr algn="ctr" fontAlgn="b"/>
                      <a:r>
                        <a:rPr lang="is-IS" sz="1200" b="1" u="none" strike="noStrike" kern="1200" dirty="0" smtClean="0">
                          <a:solidFill>
                            <a:schemeClr val="tx1"/>
                          </a:solidFill>
                          <a:effectLst/>
                          <a:latin typeface="+mn-lt"/>
                          <a:ea typeface="+mn-ea"/>
                          <a:cs typeface="+mn-cs"/>
                        </a:rPr>
                        <a:t>41,11</a:t>
                      </a:r>
                      <a:endParaRPr lang="is-IS" sz="1200" b="1" u="none" strike="noStrike" kern="1200" dirty="0">
                        <a:solidFill>
                          <a:schemeClr val="tx1"/>
                        </a:solidFill>
                        <a:effectLst/>
                        <a:latin typeface="+mn-lt"/>
                        <a:ea typeface="+mn-ea"/>
                        <a:cs typeface="+mn-cs"/>
                      </a:endParaRPr>
                    </a:p>
                  </a:txBody>
                  <a:tcPr marL="6350" marR="6350" marT="6350" marB="0" anchor="ctr">
                    <a:lnT w="127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9"/>
                  </a:ext>
                </a:extLst>
              </a:tr>
            </a:tbl>
          </a:graphicData>
        </a:graphic>
      </p:graphicFrame>
      <p:graphicFrame>
        <p:nvGraphicFramePr>
          <p:cNvPr id="3" name="Tablo 2"/>
          <p:cNvGraphicFramePr>
            <a:graphicFrameLocks noGrp="1"/>
          </p:cNvGraphicFramePr>
          <p:nvPr>
            <p:extLst/>
          </p:nvPr>
        </p:nvGraphicFramePr>
        <p:xfrm>
          <a:off x="6804248" y="1347614"/>
          <a:ext cx="2016224" cy="3041250"/>
        </p:xfrm>
        <a:graphic>
          <a:graphicData uri="http://schemas.openxmlformats.org/drawingml/2006/table">
            <a:tbl>
              <a:tblPr>
                <a:tableStyleId>{8EC20E35-A176-4012-BC5E-935CFFF8708E}</a:tableStyleId>
              </a:tblPr>
              <a:tblGrid>
                <a:gridCol w="2016224">
                  <a:extLst>
                    <a:ext uri="{9D8B030D-6E8A-4147-A177-3AD203B41FA5}">
                      <a16:colId xmlns="" xmlns:a16="http://schemas.microsoft.com/office/drawing/2014/main" val="20000"/>
                    </a:ext>
                  </a:extLst>
                </a:gridCol>
              </a:tblGrid>
              <a:tr h="355196">
                <a:tc>
                  <a:txBody>
                    <a:bodyPr/>
                    <a:lstStyle/>
                    <a:p>
                      <a:pPr algn="ctr" fontAlgn="b"/>
                      <a:r>
                        <a:rPr lang="tr-TR" sz="1200" b="1" i="0" u="none" strike="noStrike" dirty="0" smtClean="0">
                          <a:solidFill>
                            <a:srgbClr val="FF0000"/>
                          </a:solidFill>
                          <a:effectLst/>
                          <a:latin typeface="+mn-lt"/>
                        </a:rPr>
                        <a:t>2015 Örneklem</a:t>
                      </a:r>
                    </a:p>
                    <a:p>
                      <a:pPr marL="182563" indent="0" algn="ctr" fontAlgn="b"/>
                      <a:r>
                        <a:rPr lang="tr-TR" sz="1200" b="1" u="none" strike="noStrike" baseline="0" dirty="0" smtClean="0">
                          <a:effectLst/>
                          <a:latin typeface="+mn-lt"/>
                        </a:rPr>
                        <a:t>Yüzdelik Dilim Ortalaması</a:t>
                      </a:r>
                      <a:endParaRPr lang="tr-TR" sz="1200" b="1" i="0" u="none" strike="noStrike" dirty="0">
                        <a:solidFill>
                          <a:srgbClr val="000000"/>
                        </a:solidFill>
                        <a:effectLst/>
                        <a:latin typeface="+mn-lt"/>
                      </a:endParaRPr>
                    </a:p>
                  </a:txBody>
                  <a:tcPr marL="6350" marR="6350" marT="635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26320">
                <a:tc>
                  <a:txBody>
                    <a:bodyPr/>
                    <a:lstStyle/>
                    <a:p>
                      <a:pPr algn="ctr" fontAlgn="b"/>
                      <a:r>
                        <a:rPr lang="cs-CZ" sz="1200" b="0" u="none" strike="noStrike" kern="1200" dirty="0" smtClean="0">
                          <a:solidFill>
                            <a:schemeClr val="tx1"/>
                          </a:solidFill>
                          <a:effectLst/>
                          <a:latin typeface="+mn-lt"/>
                          <a:ea typeface="+mn-ea"/>
                          <a:cs typeface="+mn-cs"/>
                        </a:rPr>
                        <a:t>-</a:t>
                      </a:r>
                      <a:endParaRPr lang="cs-CZ" sz="1200" b="0" u="none" strike="noStrike" kern="1200" dirty="0">
                        <a:solidFill>
                          <a:schemeClr val="tx1"/>
                        </a:solidFill>
                        <a:effectLst/>
                        <a:latin typeface="+mn-lt"/>
                        <a:ea typeface="+mn-ea"/>
                        <a:cs typeface="+mn-cs"/>
                      </a:endParaRPr>
                    </a:p>
                  </a:txBody>
                  <a:tcPr marL="6350" marR="6350" marT="6350"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287561">
                <a:tc>
                  <a:txBody>
                    <a:bodyPr/>
                    <a:lstStyle/>
                    <a:p>
                      <a:pPr algn="ctr" fontAlgn="b"/>
                      <a:r>
                        <a:rPr lang="tr-TR" sz="1200" b="0" u="none" strike="noStrike" kern="1200" dirty="0" smtClean="0">
                          <a:solidFill>
                            <a:schemeClr val="tx1"/>
                          </a:solidFill>
                          <a:effectLst/>
                          <a:latin typeface="+mn-lt"/>
                          <a:ea typeface="+mn-ea"/>
                          <a:cs typeface="+mn-cs"/>
                        </a:rPr>
                        <a:t>14,92</a:t>
                      </a:r>
                      <a:endParaRPr lang="is-IS"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2"/>
                  </a:ext>
                </a:extLst>
              </a:tr>
              <a:tr h="297833">
                <a:tc>
                  <a:txBody>
                    <a:bodyPr/>
                    <a:lstStyle/>
                    <a:p>
                      <a:pPr algn="ctr" fontAlgn="b"/>
                      <a:r>
                        <a:rPr lang="tr-TR" sz="1200" b="0" u="none" strike="noStrike" kern="1200" dirty="0" smtClean="0">
                          <a:solidFill>
                            <a:schemeClr val="tx1"/>
                          </a:solidFill>
                          <a:effectLst/>
                          <a:latin typeface="+mn-lt"/>
                          <a:ea typeface="+mn-ea"/>
                          <a:cs typeface="+mn-cs"/>
                        </a:rPr>
                        <a:t>18,26</a:t>
                      </a:r>
                      <a:endParaRPr lang="fi-FI"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3"/>
                  </a:ext>
                </a:extLst>
              </a:tr>
              <a:tr h="297833">
                <a:tc>
                  <a:txBody>
                    <a:bodyPr/>
                    <a:lstStyle/>
                    <a:p>
                      <a:pPr algn="ctr" fontAlgn="b"/>
                      <a:r>
                        <a:rPr lang="tr-TR" sz="1200" b="0" u="none" strike="noStrike" kern="1200" dirty="0" smtClean="0">
                          <a:solidFill>
                            <a:schemeClr val="tx1"/>
                          </a:solidFill>
                          <a:effectLst/>
                          <a:latin typeface="+mn-lt"/>
                          <a:ea typeface="+mn-ea"/>
                          <a:cs typeface="+mn-cs"/>
                        </a:rPr>
                        <a:t>37,64</a:t>
                      </a:r>
                      <a:endParaRPr lang="fi-FI"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4"/>
                  </a:ext>
                </a:extLst>
              </a:tr>
              <a:tr h="297833">
                <a:tc>
                  <a:txBody>
                    <a:bodyPr/>
                    <a:lstStyle/>
                    <a:p>
                      <a:pPr algn="ctr" fontAlgn="b"/>
                      <a:r>
                        <a:rPr lang="tr-TR" sz="1200" b="0" u="none" strike="noStrike" kern="1200" dirty="0" smtClean="0">
                          <a:solidFill>
                            <a:schemeClr val="tx1"/>
                          </a:solidFill>
                          <a:effectLst/>
                          <a:latin typeface="+mn-lt"/>
                          <a:ea typeface="+mn-ea"/>
                          <a:cs typeface="+mn-cs"/>
                        </a:rPr>
                        <a:t>58,52</a:t>
                      </a:r>
                      <a:endParaRPr lang="de-DE"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5"/>
                  </a:ext>
                </a:extLst>
              </a:tr>
              <a:tr h="339533">
                <a:tc>
                  <a:txBody>
                    <a:bodyPr/>
                    <a:lstStyle/>
                    <a:p>
                      <a:pPr algn="ctr" fontAlgn="b"/>
                      <a:r>
                        <a:rPr lang="tr-TR" sz="1200" b="0" u="none" strike="noStrike" kern="1200" dirty="0" smtClean="0">
                          <a:solidFill>
                            <a:schemeClr val="tx1"/>
                          </a:solidFill>
                          <a:effectLst/>
                          <a:latin typeface="+mn-lt"/>
                          <a:ea typeface="+mn-ea"/>
                          <a:cs typeface="+mn-cs"/>
                        </a:rPr>
                        <a:t>-</a:t>
                      </a:r>
                      <a:endParaRPr lang="uk-UA"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6"/>
                  </a:ext>
                </a:extLst>
              </a:tr>
              <a:tr h="297833">
                <a:tc>
                  <a:txBody>
                    <a:bodyPr/>
                    <a:lstStyle/>
                    <a:p>
                      <a:pPr algn="ctr" fontAlgn="b"/>
                      <a:r>
                        <a:rPr lang="tr-TR" sz="1200" b="0" u="none" strike="noStrike" kern="1200" dirty="0" smtClean="0">
                          <a:solidFill>
                            <a:schemeClr val="tx1"/>
                          </a:solidFill>
                          <a:effectLst/>
                          <a:latin typeface="+mn-lt"/>
                          <a:ea typeface="+mn-ea"/>
                          <a:cs typeface="+mn-cs"/>
                        </a:rPr>
                        <a:t>64,25</a:t>
                      </a:r>
                      <a:endParaRPr lang="fi-FI" sz="1200" b="0" u="none" strike="noStrike" kern="1200" dirty="0">
                        <a:solidFill>
                          <a:schemeClr val="tx1"/>
                        </a:solidFill>
                        <a:effectLst/>
                        <a:latin typeface="+mn-lt"/>
                        <a:ea typeface="+mn-ea"/>
                        <a:cs typeface="+mn-cs"/>
                      </a:endParaRPr>
                    </a:p>
                  </a:txBody>
                  <a:tcPr marL="6350" marR="6350" marT="6350" marB="0" anchor="ctr"/>
                </a:tc>
                <a:extLst>
                  <a:ext uri="{0D108BD9-81ED-4DB2-BD59-A6C34878D82A}">
                    <a16:rowId xmlns="" xmlns:a16="http://schemas.microsoft.com/office/drawing/2014/main" val="10007"/>
                  </a:ext>
                </a:extLst>
              </a:tr>
              <a:tr h="349455">
                <a:tc>
                  <a:txBody>
                    <a:bodyPr/>
                    <a:lstStyle/>
                    <a:p>
                      <a:pPr algn="ctr" fontAlgn="b"/>
                      <a:r>
                        <a:rPr lang="tr-TR" sz="1200" b="0" u="none" strike="noStrike" kern="1200" dirty="0" smtClean="0">
                          <a:solidFill>
                            <a:schemeClr val="tx1"/>
                          </a:solidFill>
                          <a:effectLst/>
                          <a:latin typeface="+mn-lt"/>
                          <a:ea typeface="+mn-ea"/>
                          <a:cs typeface="+mn-cs"/>
                        </a:rPr>
                        <a:t>68,48</a:t>
                      </a:r>
                      <a:endParaRPr lang="uk-UA" sz="1200" b="0" u="none" strike="noStrike" kern="1200" dirty="0">
                        <a:solidFill>
                          <a:schemeClr val="tx1"/>
                        </a:solidFill>
                        <a:effectLst/>
                        <a:latin typeface="+mn-lt"/>
                        <a:ea typeface="+mn-ea"/>
                        <a:cs typeface="+mn-cs"/>
                      </a:endParaRPr>
                    </a:p>
                  </a:txBody>
                  <a:tcPr marL="6350" marR="6350" marT="6350" marB="0" anchor="ctr">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8"/>
                  </a:ext>
                </a:extLst>
              </a:tr>
              <a:tr h="274939">
                <a:tc>
                  <a:txBody>
                    <a:bodyPr/>
                    <a:lstStyle/>
                    <a:p>
                      <a:pPr algn="ctr" fontAlgn="b"/>
                      <a:r>
                        <a:rPr lang="tr-TR" sz="1200" b="1" i="0" u="none" strike="noStrike" dirty="0" smtClean="0">
                          <a:solidFill>
                            <a:srgbClr val="000000"/>
                          </a:solidFill>
                          <a:effectLst/>
                          <a:latin typeface="Calibri" charset="0"/>
                        </a:rPr>
                        <a:t>52,23</a:t>
                      </a:r>
                      <a:endParaRPr lang="is-IS" sz="1200" b="1" i="0" u="none" strike="noStrike" dirty="0">
                        <a:solidFill>
                          <a:srgbClr val="000000"/>
                        </a:solidFill>
                        <a:effectLst/>
                        <a:latin typeface="Calibri" charset="0"/>
                      </a:endParaRPr>
                    </a:p>
                  </a:txBody>
                  <a:tcPr marL="6350" marR="6350" marT="6350" marB="0" anchor="ctr">
                    <a:lnT w="127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275706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619672" y="483518"/>
            <a:ext cx="6571060" cy="530223"/>
          </a:xfrm>
        </p:spPr>
        <p:txBody>
          <a:bodyPr>
            <a:normAutofit fontScale="90000"/>
          </a:bodyPr>
          <a:lstStyle/>
          <a:p>
            <a:pPr algn="l"/>
            <a:r>
              <a:rPr lang="tr-TR" sz="2400" dirty="0" smtClean="0">
                <a:solidFill>
                  <a:srgbClr val="FF0000"/>
                </a:solidFill>
                <a:latin typeface="+mn-lt"/>
              </a:rPr>
              <a:t>Yüzdelik Dilim Kategorileri</a:t>
            </a:r>
            <a:r>
              <a:rPr lang="tr-TR" sz="2400" dirty="0" smtClean="0">
                <a:latin typeface="+mn-lt"/>
              </a:rPr>
              <a:t>ne göre </a:t>
            </a:r>
            <a:r>
              <a:rPr lang="tr-TR" sz="2400" dirty="0"/>
              <a:t>PISA </a:t>
            </a:r>
            <a:r>
              <a:rPr lang="tr-TR" sz="2400" dirty="0" smtClean="0"/>
              <a:t>2018 ve PISA 2015 Örneklemi Karşılaştırması</a:t>
            </a:r>
            <a:endParaRPr lang="tr-TR" sz="2400" dirty="0">
              <a:latin typeface="+mn-lt"/>
            </a:endParaRPr>
          </a:p>
        </p:txBody>
      </p:sp>
      <p:grpSp>
        <p:nvGrpSpPr>
          <p:cNvPr id="5" name="Grup 4"/>
          <p:cNvGrpSpPr/>
          <p:nvPr/>
        </p:nvGrpSpPr>
        <p:grpSpPr>
          <a:xfrm>
            <a:off x="251520" y="0"/>
            <a:ext cx="8625795" cy="1224137"/>
            <a:chOff x="251520" y="0"/>
            <a:chExt cx="8625795" cy="1224137"/>
          </a:xfrm>
        </p:grpSpPr>
        <p:pic>
          <p:nvPicPr>
            <p:cNvPr id="7" name="Resim 6"/>
            <p:cNvPicPr>
              <a:picLocks noChangeAspect="1"/>
            </p:cNvPicPr>
            <p:nvPr/>
          </p:nvPicPr>
          <p:blipFill>
            <a:blip r:embed="rId3"/>
            <a:stretch>
              <a:fillRect/>
            </a:stretch>
          </p:blipFill>
          <p:spPr>
            <a:xfrm>
              <a:off x="251520" y="20539"/>
              <a:ext cx="1208971" cy="1203598"/>
            </a:xfrm>
            <a:prstGeom prst="rect">
              <a:avLst/>
            </a:prstGeom>
          </p:spPr>
        </p:pic>
        <p:pic>
          <p:nvPicPr>
            <p:cNvPr id="8" name="Picture 8" descr="oecd pisa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Bağlayıcı 8"/>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1" name="Tablo 20"/>
          <p:cNvGraphicFramePr>
            <a:graphicFrameLocks noGrp="1"/>
          </p:cNvGraphicFramePr>
          <p:nvPr>
            <p:extLst/>
          </p:nvPr>
        </p:nvGraphicFramePr>
        <p:xfrm>
          <a:off x="971600" y="1419622"/>
          <a:ext cx="7056784" cy="3469223"/>
        </p:xfrm>
        <a:graphic>
          <a:graphicData uri="http://schemas.openxmlformats.org/drawingml/2006/table">
            <a:tbl>
              <a:tblPr>
                <a:tableStyleId>{8EC20E35-A176-4012-BC5E-935CFFF8708E}</a:tableStyleId>
              </a:tblPr>
              <a:tblGrid>
                <a:gridCol w="1589319">
                  <a:extLst>
                    <a:ext uri="{9D8B030D-6E8A-4147-A177-3AD203B41FA5}">
                      <a16:colId xmlns="" xmlns:a16="http://schemas.microsoft.com/office/drawing/2014/main" val="20000"/>
                    </a:ext>
                  </a:extLst>
                </a:gridCol>
                <a:gridCol w="1892047">
                  <a:extLst>
                    <a:ext uri="{9D8B030D-6E8A-4147-A177-3AD203B41FA5}">
                      <a16:colId xmlns="" xmlns:a16="http://schemas.microsoft.com/office/drawing/2014/main" val="20001"/>
                    </a:ext>
                  </a:extLst>
                </a:gridCol>
                <a:gridCol w="1967729">
                  <a:extLst>
                    <a:ext uri="{9D8B030D-6E8A-4147-A177-3AD203B41FA5}">
                      <a16:colId xmlns="" xmlns:a16="http://schemas.microsoft.com/office/drawing/2014/main" val="20002"/>
                    </a:ext>
                  </a:extLst>
                </a:gridCol>
                <a:gridCol w="1607689">
                  <a:extLst>
                    <a:ext uri="{9D8B030D-6E8A-4147-A177-3AD203B41FA5}">
                      <a16:colId xmlns="" xmlns:a16="http://schemas.microsoft.com/office/drawing/2014/main" val="20003"/>
                    </a:ext>
                  </a:extLst>
                </a:gridCol>
              </a:tblGrid>
              <a:tr h="459357">
                <a:tc>
                  <a:txBody>
                    <a:bodyPr/>
                    <a:lstStyle/>
                    <a:p>
                      <a:pPr algn="l" fontAlgn="b"/>
                      <a:r>
                        <a:rPr lang="tr-TR" sz="1200" b="1" u="none" strike="noStrike" dirty="0" smtClean="0">
                          <a:effectLst/>
                        </a:rPr>
                        <a:t>Yüzdelik Dilim Kategorileri</a:t>
                      </a:r>
                      <a:endParaRPr lang="tr-TR" sz="1200" b="1" i="0" u="none" strike="noStrike" dirty="0">
                        <a:solidFill>
                          <a:srgbClr val="000000"/>
                        </a:solidFill>
                        <a:effectLst/>
                        <a:latin typeface="Calibri" charset="0"/>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tr-TR" sz="1200" b="1" i="0" u="none" strike="noStrike" dirty="0" smtClean="0">
                          <a:solidFill>
                            <a:schemeClr val="tx1"/>
                          </a:solidFill>
                          <a:effectLst/>
                          <a:latin typeface="+mn-lt"/>
                        </a:rPr>
                        <a:t>2018 Örneklem</a:t>
                      </a:r>
                    </a:p>
                    <a:p>
                      <a:pPr algn="ctr" fontAlgn="b"/>
                      <a:r>
                        <a:rPr lang="tr-TR" sz="1200" b="1" u="none" strike="noStrike" baseline="0" dirty="0" smtClean="0">
                          <a:effectLst/>
                          <a:latin typeface="+mn-lt"/>
                        </a:rPr>
                        <a:t>Öğrenci Yüzdesi</a:t>
                      </a:r>
                      <a:endParaRPr lang="tr-TR" sz="1200" b="1" i="0" u="none" strike="noStrike" dirty="0">
                        <a:solidFill>
                          <a:srgbClr val="000000"/>
                        </a:solidFill>
                        <a:effectLst/>
                        <a:latin typeface="+mn-lt"/>
                      </a:endParaRP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tr-TR" sz="1200" b="1" u="none" strike="noStrike" dirty="0" smtClean="0">
                          <a:effectLst/>
                          <a:latin typeface="+mn-lt"/>
                        </a:rPr>
                        <a:t>2015 Örneklem</a:t>
                      </a:r>
                    </a:p>
                    <a:p>
                      <a:pPr algn="ctr" fontAlgn="b"/>
                      <a:r>
                        <a:rPr lang="tr-TR" sz="1200" b="1" u="none" strike="noStrike" dirty="0" smtClean="0">
                          <a:effectLst/>
                          <a:latin typeface="+mn-lt"/>
                        </a:rPr>
                        <a:t>Öğrenci Yüzdesi</a:t>
                      </a:r>
                    </a:p>
                  </a:txBody>
                  <a:tcPr marL="6350" marR="6350" marT="6350" marB="0" anchor="ctr">
                    <a:lnB w="12700" cap="flat" cmpd="sng" algn="ctr">
                      <a:solidFill>
                        <a:schemeClr val="tx1"/>
                      </a:solidFill>
                      <a:prstDash val="solid"/>
                      <a:round/>
                      <a:headEnd type="none" w="med" len="med"/>
                      <a:tailEnd type="none" w="med" len="med"/>
                    </a:lnB>
                  </a:tcPr>
                </a:tc>
                <a:tc>
                  <a:txBody>
                    <a:bodyPr/>
                    <a:lstStyle/>
                    <a:p>
                      <a:pPr algn="ctr" fontAlgn="b"/>
                      <a:r>
                        <a:rPr lang="tr-TR" sz="1200" b="1" u="none" strike="noStrike" dirty="0" smtClean="0">
                          <a:effectLst/>
                          <a:latin typeface="+mn-lt"/>
                        </a:rPr>
                        <a:t>Fark</a:t>
                      </a:r>
                    </a:p>
                  </a:txBody>
                  <a:tcPr marL="6350" marR="6350" marT="6350"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47340">
                <a:tc>
                  <a:txBody>
                    <a:bodyPr/>
                    <a:lstStyle/>
                    <a:p>
                      <a:pPr marL="55880">
                        <a:lnSpc>
                          <a:spcPct val="107000"/>
                        </a:lnSpc>
                        <a:spcAft>
                          <a:spcPts val="0"/>
                        </a:spcAft>
                      </a:pPr>
                      <a:r>
                        <a:rPr lang="tr-TR" sz="1200" b="0" u="none" strike="noStrike" kern="1200" dirty="0">
                          <a:solidFill>
                            <a:schemeClr val="tx1"/>
                          </a:solidFill>
                          <a:effectLst/>
                          <a:latin typeface="+mn-lt"/>
                          <a:ea typeface="+mn-ea"/>
                          <a:cs typeface="+mn-cs"/>
                        </a:rPr>
                        <a:t>0,00 – 10,00</a:t>
                      </a: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fontAlgn="b"/>
                      <a:r>
                        <a:rPr lang="tr-TR" sz="1200" b="0" i="0" u="none" strike="noStrike" dirty="0">
                          <a:solidFill>
                            <a:srgbClr val="000000"/>
                          </a:solidFill>
                          <a:effectLst/>
                          <a:latin typeface="+mn-lt"/>
                        </a:rPr>
                        <a:t>10,91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1,49</a:t>
                      </a:r>
                      <a:endParaRPr lang="tr-TR" sz="1200" dirty="0">
                        <a:effectLst/>
                        <a:latin typeface="+mn-lt"/>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tx1"/>
                      </a:solidFill>
                      <a:prstDash val="solid"/>
                      <a:round/>
                      <a:headEnd type="none" w="med" len="med"/>
                      <a:tailEnd type="none" w="med" len="med"/>
                    </a:lnT>
                  </a:tcPr>
                </a:tc>
                <a:tc>
                  <a:txBody>
                    <a:bodyPr/>
                    <a:lstStyle/>
                    <a:p>
                      <a:pPr algn="ctr" fontAlgn="b"/>
                      <a:r>
                        <a:rPr lang="tr-TR" sz="1200" b="0" i="0" u="none" strike="noStrike">
                          <a:solidFill>
                            <a:srgbClr val="000000"/>
                          </a:solidFill>
                          <a:effectLst/>
                          <a:latin typeface="Calibri" panose="020F0502020204030204" pitchFamily="34" charset="0"/>
                        </a:rPr>
                        <a:t>9,42</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1"/>
                  </a:ext>
                </a:extLst>
              </a:tr>
              <a:tr h="257736">
                <a:tc>
                  <a:txBody>
                    <a:bodyPr/>
                    <a:lstStyle/>
                    <a:p>
                      <a:pPr marL="55880">
                        <a:lnSpc>
                          <a:spcPct val="107000"/>
                        </a:lnSpc>
                        <a:spcAft>
                          <a:spcPts val="0"/>
                        </a:spcAft>
                      </a:pPr>
                      <a:r>
                        <a:rPr lang="tr-TR" sz="1200" b="0" u="none" strike="noStrike" kern="1200" dirty="0">
                          <a:solidFill>
                            <a:schemeClr val="tx1"/>
                          </a:solidFill>
                          <a:effectLst/>
                          <a:latin typeface="+mn-lt"/>
                          <a:ea typeface="+mn-ea"/>
                          <a:cs typeface="+mn-cs"/>
                        </a:rPr>
                        <a:t>10,01 - 20,00</a:t>
                      </a:r>
                    </a:p>
                  </a:txBody>
                  <a:tcPr marL="44450" marR="44450" marT="0" marB="0" anchor="ctr"/>
                </a:tc>
                <a:tc>
                  <a:txBody>
                    <a:bodyPr/>
                    <a:lstStyle/>
                    <a:p>
                      <a:pPr algn="ctr" fontAlgn="b"/>
                      <a:r>
                        <a:rPr lang="tr-TR" sz="1200" b="0" i="0" u="none" strike="noStrike" dirty="0">
                          <a:solidFill>
                            <a:srgbClr val="000000"/>
                          </a:solidFill>
                          <a:effectLst/>
                          <a:latin typeface="+mn-lt"/>
                        </a:rPr>
                        <a:t>14,09</a:t>
                      </a:r>
                    </a:p>
                  </a:txBody>
                  <a:tcPr marL="9525" marR="9525" marT="9525" marB="0" anchor="ct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6,38</a:t>
                      </a:r>
                      <a:endParaRPr lang="tr-TR" sz="12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tr-TR" sz="1200" b="0" i="0" u="none" strike="noStrike" dirty="0">
                          <a:solidFill>
                            <a:srgbClr val="000000"/>
                          </a:solidFill>
                          <a:effectLst/>
                          <a:latin typeface="Calibri" panose="020F0502020204030204" pitchFamily="34" charset="0"/>
                        </a:rPr>
                        <a:t>7,71</a:t>
                      </a:r>
                    </a:p>
                  </a:txBody>
                  <a:tcPr marL="9525" marR="9525" marT="9525" marB="0" anchor="ctr"/>
                </a:tc>
                <a:extLst>
                  <a:ext uri="{0D108BD9-81ED-4DB2-BD59-A6C34878D82A}">
                    <a16:rowId xmlns="" xmlns:a16="http://schemas.microsoft.com/office/drawing/2014/main" val="10002"/>
                  </a:ext>
                </a:extLst>
              </a:tr>
              <a:tr h="266943">
                <a:tc>
                  <a:txBody>
                    <a:bodyPr/>
                    <a:lstStyle/>
                    <a:p>
                      <a:pPr marL="55880">
                        <a:lnSpc>
                          <a:spcPct val="107000"/>
                        </a:lnSpc>
                        <a:spcAft>
                          <a:spcPts val="0"/>
                        </a:spcAft>
                      </a:pPr>
                      <a:r>
                        <a:rPr lang="tr-TR" sz="1200" b="0" u="none" strike="noStrike" kern="1200" dirty="0">
                          <a:solidFill>
                            <a:schemeClr val="tx1"/>
                          </a:solidFill>
                          <a:effectLst/>
                          <a:latin typeface="+mn-lt"/>
                          <a:ea typeface="+mn-ea"/>
                          <a:cs typeface="+mn-cs"/>
                        </a:rPr>
                        <a:t>20,01 - 30,00</a:t>
                      </a:r>
                    </a:p>
                  </a:txBody>
                  <a:tcPr marL="44450" marR="44450" marT="0" marB="0" anchor="ctr"/>
                </a:tc>
                <a:tc>
                  <a:txBody>
                    <a:bodyPr/>
                    <a:lstStyle/>
                    <a:p>
                      <a:pPr algn="ctr" fontAlgn="b"/>
                      <a:r>
                        <a:rPr lang="tr-TR" sz="1200" b="0" i="0" u="none" strike="noStrike" dirty="0">
                          <a:solidFill>
                            <a:srgbClr val="000000"/>
                          </a:solidFill>
                          <a:effectLst/>
                          <a:latin typeface="+mn-lt"/>
                        </a:rPr>
                        <a:t>14,54</a:t>
                      </a:r>
                    </a:p>
                  </a:txBody>
                  <a:tcPr marL="9525" marR="9525" marT="9525" marB="0" anchor="ct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7,99</a:t>
                      </a:r>
                      <a:endParaRPr lang="tr-TR" sz="12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tr-TR" sz="1200" b="0" i="0" u="none" strike="noStrike" dirty="0">
                          <a:solidFill>
                            <a:srgbClr val="000000"/>
                          </a:solidFill>
                          <a:effectLst/>
                          <a:latin typeface="Calibri" panose="020F0502020204030204" pitchFamily="34" charset="0"/>
                        </a:rPr>
                        <a:t>6,55</a:t>
                      </a:r>
                    </a:p>
                  </a:txBody>
                  <a:tcPr marL="9525" marR="9525" marT="9525" marB="0" anchor="ctr"/>
                </a:tc>
                <a:extLst>
                  <a:ext uri="{0D108BD9-81ED-4DB2-BD59-A6C34878D82A}">
                    <a16:rowId xmlns="" xmlns:a16="http://schemas.microsoft.com/office/drawing/2014/main" val="10003"/>
                  </a:ext>
                </a:extLst>
              </a:tr>
              <a:tr h="248427">
                <a:tc>
                  <a:txBody>
                    <a:bodyPr/>
                    <a:lstStyle/>
                    <a:p>
                      <a:pPr marL="55880">
                        <a:lnSpc>
                          <a:spcPct val="107000"/>
                        </a:lnSpc>
                        <a:spcAft>
                          <a:spcPts val="0"/>
                        </a:spcAft>
                      </a:pPr>
                      <a:r>
                        <a:rPr lang="tr-TR" sz="1200" b="0" u="none" strike="noStrike" kern="1200" dirty="0">
                          <a:solidFill>
                            <a:schemeClr val="tx1"/>
                          </a:solidFill>
                          <a:effectLst/>
                          <a:latin typeface="+mn-lt"/>
                          <a:ea typeface="+mn-ea"/>
                          <a:cs typeface="+mn-cs"/>
                        </a:rPr>
                        <a:t>30,01 - 40,00</a:t>
                      </a:r>
                    </a:p>
                  </a:txBody>
                  <a:tcPr marL="44450" marR="44450" marT="0" marB="0" anchor="ctr"/>
                </a:tc>
                <a:tc>
                  <a:txBody>
                    <a:bodyPr/>
                    <a:lstStyle/>
                    <a:p>
                      <a:pPr algn="ctr" fontAlgn="b"/>
                      <a:r>
                        <a:rPr lang="tr-TR" sz="1200" b="0" i="0" u="none" strike="noStrike" dirty="0">
                          <a:solidFill>
                            <a:srgbClr val="000000"/>
                          </a:solidFill>
                          <a:effectLst/>
                          <a:latin typeface="+mn-lt"/>
                        </a:rPr>
                        <a:t>10,66</a:t>
                      </a:r>
                    </a:p>
                  </a:txBody>
                  <a:tcPr marL="9525" marR="9525" marT="9525" marB="0" anchor="ct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12,58</a:t>
                      </a:r>
                      <a:endParaRPr lang="tr-TR" sz="12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tr-TR" sz="1200" b="0" i="0" u="none" strike="noStrike" dirty="0">
                          <a:solidFill>
                            <a:srgbClr val="000000"/>
                          </a:solidFill>
                          <a:effectLst/>
                          <a:latin typeface="Calibri" panose="020F0502020204030204" pitchFamily="34" charset="0"/>
                        </a:rPr>
                        <a:t>-1,92</a:t>
                      </a:r>
                    </a:p>
                  </a:txBody>
                  <a:tcPr marL="9525" marR="9525" marT="9525" marB="0" anchor="ctr"/>
                </a:tc>
                <a:extLst>
                  <a:ext uri="{0D108BD9-81ED-4DB2-BD59-A6C34878D82A}">
                    <a16:rowId xmlns="" xmlns:a16="http://schemas.microsoft.com/office/drawing/2014/main" val="10004"/>
                  </a:ext>
                </a:extLst>
              </a:tr>
              <a:tr h="291270">
                <a:tc>
                  <a:txBody>
                    <a:bodyPr/>
                    <a:lstStyle/>
                    <a:p>
                      <a:pPr marL="55880">
                        <a:lnSpc>
                          <a:spcPct val="107000"/>
                        </a:lnSpc>
                        <a:spcAft>
                          <a:spcPts val="0"/>
                        </a:spcAft>
                      </a:pPr>
                      <a:r>
                        <a:rPr lang="tr-TR" sz="1200" b="0" u="none" strike="noStrike" kern="1200" dirty="0">
                          <a:solidFill>
                            <a:schemeClr val="tx1"/>
                          </a:solidFill>
                          <a:effectLst/>
                          <a:latin typeface="+mn-lt"/>
                          <a:ea typeface="+mn-ea"/>
                          <a:cs typeface="+mn-cs"/>
                        </a:rPr>
                        <a:t>40,01 - 50,00</a:t>
                      </a:r>
                    </a:p>
                  </a:txBody>
                  <a:tcPr marL="44450" marR="44450" marT="0" marB="0" anchor="ctr"/>
                </a:tc>
                <a:tc>
                  <a:txBody>
                    <a:bodyPr/>
                    <a:lstStyle/>
                    <a:p>
                      <a:pPr algn="ctr" fontAlgn="b"/>
                      <a:r>
                        <a:rPr lang="tr-TR" sz="1200" b="0" i="0" u="none" strike="noStrike" dirty="0">
                          <a:solidFill>
                            <a:srgbClr val="000000"/>
                          </a:solidFill>
                          <a:effectLst/>
                          <a:latin typeface="+mn-lt"/>
                        </a:rPr>
                        <a:t>10,62</a:t>
                      </a:r>
                    </a:p>
                  </a:txBody>
                  <a:tcPr marL="9525" marR="9525" marT="9525" marB="0" anchor="ct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14,58</a:t>
                      </a:r>
                      <a:endParaRPr lang="tr-TR" sz="12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tr-TR" sz="1200" b="0" i="0" u="none" strike="noStrike" dirty="0">
                          <a:solidFill>
                            <a:srgbClr val="000000"/>
                          </a:solidFill>
                          <a:effectLst/>
                          <a:latin typeface="Calibri" panose="020F0502020204030204" pitchFamily="34" charset="0"/>
                        </a:rPr>
                        <a:t>-3,96</a:t>
                      </a:r>
                    </a:p>
                  </a:txBody>
                  <a:tcPr marL="9525" marR="9525" marT="9525" marB="0" anchor="ctr"/>
                </a:tc>
                <a:extLst>
                  <a:ext uri="{0D108BD9-81ED-4DB2-BD59-A6C34878D82A}">
                    <a16:rowId xmlns="" xmlns:a16="http://schemas.microsoft.com/office/drawing/2014/main" val="10005"/>
                  </a:ext>
                </a:extLst>
              </a:tr>
              <a:tr h="245151">
                <a:tc>
                  <a:txBody>
                    <a:bodyPr/>
                    <a:lstStyle/>
                    <a:p>
                      <a:pPr marL="55880">
                        <a:lnSpc>
                          <a:spcPct val="107000"/>
                        </a:lnSpc>
                        <a:spcAft>
                          <a:spcPts val="0"/>
                        </a:spcAft>
                      </a:pPr>
                      <a:r>
                        <a:rPr lang="tr-TR" sz="1200" b="0" u="none" strike="noStrike" kern="1200" dirty="0">
                          <a:solidFill>
                            <a:schemeClr val="tx1"/>
                          </a:solidFill>
                          <a:effectLst/>
                          <a:latin typeface="+mn-lt"/>
                          <a:ea typeface="+mn-ea"/>
                          <a:cs typeface="+mn-cs"/>
                        </a:rPr>
                        <a:t>50,01 - 60,00</a:t>
                      </a:r>
                    </a:p>
                  </a:txBody>
                  <a:tcPr marL="44450" marR="44450" marT="0" marB="0" anchor="ctr"/>
                </a:tc>
                <a:tc>
                  <a:txBody>
                    <a:bodyPr/>
                    <a:lstStyle/>
                    <a:p>
                      <a:pPr algn="ctr" fontAlgn="b"/>
                      <a:r>
                        <a:rPr lang="tr-TR" sz="1200" b="0" i="0" u="none" strike="noStrike" dirty="0">
                          <a:solidFill>
                            <a:srgbClr val="000000"/>
                          </a:solidFill>
                          <a:effectLst/>
                          <a:latin typeface="+mn-lt"/>
                        </a:rPr>
                        <a:t>11,81</a:t>
                      </a:r>
                    </a:p>
                  </a:txBody>
                  <a:tcPr marL="9525" marR="9525" marT="9525" marB="0" anchor="ct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16,58</a:t>
                      </a:r>
                      <a:endParaRPr lang="tr-TR" sz="12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tr-TR" sz="1200" b="0" i="0" u="none" strike="noStrike" dirty="0">
                          <a:solidFill>
                            <a:srgbClr val="000000"/>
                          </a:solidFill>
                          <a:effectLst/>
                          <a:latin typeface="Calibri" panose="020F0502020204030204" pitchFamily="34" charset="0"/>
                        </a:rPr>
                        <a:t>-4,77</a:t>
                      </a:r>
                    </a:p>
                  </a:txBody>
                  <a:tcPr marL="9525" marR="9525" marT="9525" marB="0" anchor="ctr"/>
                </a:tc>
                <a:extLst>
                  <a:ext uri="{0D108BD9-81ED-4DB2-BD59-A6C34878D82A}">
                    <a16:rowId xmlns="" xmlns:a16="http://schemas.microsoft.com/office/drawing/2014/main" val="10006"/>
                  </a:ext>
                </a:extLst>
              </a:tr>
              <a:tr h="266943">
                <a:tc>
                  <a:txBody>
                    <a:bodyPr/>
                    <a:lstStyle/>
                    <a:p>
                      <a:pPr marL="55880">
                        <a:lnSpc>
                          <a:spcPct val="107000"/>
                        </a:lnSpc>
                        <a:spcAft>
                          <a:spcPts val="0"/>
                        </a:spcAft>
                      </a:pPr>
                      <a:r>
                        <a:rPr lang="tr-TR" sz="1200" b="0" u="none" strike="noStrike" kern="1200" dirty="0">
                          <a:solidFill>
                            <a:schemeClr val="tx1"/>
                          </a:solidFill>
                          <a:effectLst/>
                          <a:latin typeface="+mn-lt"/>
                          <a:ea typeface="+mn-ea"/>
                          <a:cs typeface="+mn-cs"/>
                        </a:rPr>
                        <a:t>60,01 - 70,00</a:t>
                      </a:r>
                    </a:p>
                  </a:txBody>
                  <a:tcPr marL="44450" marR="44450" marT="0" marB="0" anchor="ctr"/>
                </a:tc>
                <a:tc>
                  <a:txBody>
                    <a:bodyPr/>
                    <a:lstStyle/>
                    <a:p>
                      <a:pPr algn="ctr" fontAlgn="b"/>
                      <a:r>
                        <a:rPr lang="tr-TR" sz="1200" b="0" i="0" u="none" strike="noStrike" dirty="0">
                          <a:solidFill>
                            <a:srgbClr val="000000"/>
                          </a:solidFill>
                          <a:effectLst/>
                          <a:latin typeface="+mn-lt"/>
                        </a:rPr>
                        <a:t>12,60</a:t>
                      </a:r>
                    </a:p>
                  </a:txBody>
                  <a:tcPr marL="9525" marR="9525" marT="9525" marB="0" anchor="ct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17,36</a:t>
                      </a:r>
                      <a:endParaRPr lang="tr-TR" sz="12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fontAlgn="b"/>
                      <a:r>
                        <a:rPr lang="tr-TR" sz="1200" b="0" i="0" u="none" strike="noStrike" dirty="0">
                          <a:solidFill>
                            <a:srgbClr val="000000"/>
                          </a:solidFill>
                          <a:effectLst/>
                          <a:latin typeface="Calibri" panose="020F0502020204030204" pitchFamily="34" charset="0"/>
                        </a:rPr>
                        <a:t>-4,76</a:t>
                      </a:r>
                    </a:p>
                  </a:txBody>
                  <a:tcPr marL="9525" marR="9525" marT="9525" marB="0" anchor="ctr"/>
                </a:tc>
                <a:extLst>
                  <a:ext uri="{0D108BD9-81ED-4DB2-BD59-A6C34878D82A}">
                    <a16:rowId xmlns="" xmlns:a16="http://schemas.microsoft.com/office/drawing/2014/main" val="10007"/>
                  </a:ext>
                </a:extLst>
              </a:tr>
              <a:tr h="313211">
                <a:tc>
                  <a:txBody>
                    <a:bodyPr/>
                    <a:lstStyle/>
                    <a:p>
                      <a:pPr marL="55880">
                        <a:lnSpc>
                          <a:spcPct val="107000"/>
                        </a:lnSpc>
                        <a:spcAft>
                          <a:spcPts val="0"/>
                        </a:spcAft>
                      </a:pPr>
                      <a:r>
                        <a:rPr lang="tr-TR" sz="1200" b="0" u="none" strike="noStrike" kern="1200" dirty="0">
                          <a:solidFill>
                            <a:schemeClr val="tx1"/>
                          </a:solidFill>
                          <a:effectLst/>
                          <a:latin typeface="+mn-lt"/>
                          <a:ea typeface="+mn-ea"/>
                          <a:cs typeface="+mn-cs"/>
                        </a:rPr>
                        <a:t>70,01 - 80,00</a:t>
                      </a:r>
                    </a:p>
                  </a:txBody>
                  <a:tcPr marL="44450" marR="44450" marT="0" marB="0" anchor="ctr">
                    <a:lnB w="12700" cap="flat" cmpd="sng" algn="ctr">
                      <a:solidFill>
                        <a:schemeClr val="bg1"/>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mn-lt"/>
                        </a:rPr>
                        <a:t>12,42</a:t>
                      </a:r>
                    </a:p>
                  </a:txBody>
                  <a:tcPr marL="9525" marR="9525" marT="9525" marB="0" anchor="ctr">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13,66</a:t>
                      </a:r>
                      <a:endParaRPr lang="tr-TR" sz="1200" dirty="0">
                        <a:effectLst/>
                        <a:latin typeface="+mn-lt"/>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bg1"/>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Calibri" panose="020F0502020204030204" pitchFamily="34" charset="0"/>
                        </a:rPr>
                        <a:t>-1,24</a:t>
                      </a:r>
                    </a:p>
                  </a:txBody>
                  <a:tcPr marL="9525" marR="9525" marT="9525" marB="0" anchor="ctr">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8"/>
                  </a:ext>
                </a:extLst>
              </a:tr>
              <a:tr h="313211">
                <a:tc>
                  <a:txBody>
                    <a:bodyPr/>
                    <a:lstStyle/>
                    <a:p>
                      <a:pPr marL="55880">
                        <a:lnSpc>
                          <a:spcPct val="107000"/>
                        </a:lnSpc>
                        <a:spcAft>
                          <a:spcPts val="0"/>
                        </a:spcAft>
                      </a:pPr>
                      <a:r>
                        <a:rPr lang="tr-TR" sz="1200" b="0" u="none" strike="noStrike" kern="1200" dirty="0">
                          <a:solidFill>
                            <a:schemeClr val="tx1"/>
                          </a:solidFill>
                          <a:effectLst/>
                          <a:latin typeface="+mn-lt"/>
                          <a:ea typeface="+mn-ea"/>
                          <a:cs typeface="+mn-cs"/>
                        </a:rPr>
                        <a:t>80,01 - 90,00</a:t>
                      </a:r>
                    </a:p>
                  </a:txBody>
                  <a:tcPr marL="44450" marR="4445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mn-lt"/>
                        </a:rPr>
                        <a:t>2,34</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7,18</a:t>
                      </a:r>
                      <a:endParaRPr lang="tr-TR" sz="1200" dirty="0">
                        <a:effectLst/>
                        <a:latin typeface="+mn-lt"/>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tr-TR" sz="1200" b="0" i="0" u="none" strike="noStrike">
                          <a:solidFill>
                            <a:srgbClr val="000000"/>
                          </a:solidFill>
                          <a:effectLst/>
                          <a:latin typeface="Calibri" panose="020F0502020204030204" pitchFamily="34" charset="0"/>
                        </a:rPr>
                        <a:t>-4,84</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09"/>
                  </a:ext>
                </a:extLst>
              </a:tr>
              <a:tr h="313211">
                <a:tc>
                  <a:txBody>
                    <a:bodyPr/>
                    <a:lstStyle/>
                    <a:p>
                      <a:pPr marL="55880">
                        <a:lnSpc>
                          <a:spcPct val="107000"/>
                        </a:lnSpc>
                        <a:spcAft>
                          <a:spcPts val="0"/>
                        </a:spcAft>
                      </a:pPr>
                      <a:r>
                        <a:rPr lang="tr-TR" sz="1200" b="0" u="none" strike="noStrike" kern="1200" dirty="0">
                          <a:solidFill>
                            <a:schemeClr val="tx1"/>
                          </a:solidFill>
                          <a:effectLst/>
                          <a:latin typeface="+mn-lt"/>
                          <a:ea typeface="+mn-ea"/>
                          <a:cs typeface="+mn-cs"/>
                        </a:rPr>
                        <a:t>90,01 – 100,00</a:t>
                      </a:r>
                    </a:p>
                  </a:txBody>
                  <a:tcPr marL="44450" marR="4445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tr-TR" sz="1200" b="0" i="0" u="none" strike="noStrike" dirty="0" smtClean="0">
                          <a:solidFill>
                            <a:srgbClr val="000000"/>
                          </a:solidFill>
                          <a:effectLst/>
                          <a:latin typeface="+mn-lt"/>
                        </a:rPr>
                        <a:t>-</a:t>
                      </a:r>
                      <a:endParaRPr lang="tr-TR" sz="1200" b="0" i="0" u="none" strike="noStrike" dirty="0">
                        <a:solidFill>
                          <a:srgbClr val="000000"/>
                        </a:solidFill>
                        <a:effectLst/>
                        <a:latin typeface="+mn-lt"/>
                      </a:endParaRP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7000"/>
                        </a:lnSpc>
                        <a:spcAft>
                          <a:spcPts val="0"/>
                        </a:spcAft>
                      </a:pPr>
                      <a:r>
                        <a:rPr lang="tr-TR" sz="1200" dirty="0">
                          <a:solidFill>
                            <a:srgbClr val="000000"/>
                          </a:solidFill>
                          <a:effectLst/>
                          <a:latin typeface="+mn-lt"/>
                          <a:ea typeface="Calibri" panose="020F0502020204030204" pitchFamily="34" charset="0"/>
                          <a:cs typeface="Times New Roman" panose="02020603050405020304" pitchFamily="18" charset="0"/>
                        </a:rPr>
                        <a:t>2,20</a:t>
                      </a:r>
                      <a:endParaRPr lang="tr-TR" sz="1200" dirty="0">
                        <a:effectLst/>
                        <a:latin typeface="+mn-lt"/>
                        <a:ea typeface="Calibri" panose="020F0502020204030204" pitchFamily="34" charset="0"/>
                        <a:cs typeface="Times New Roman" panose="02020603050405020304" pitchFamily="18" charset="0"/>
                      </a:endParaRPr>
                    </a:p>
                  </a:txBody>
                  <a:tcPr marL="44450" marR="4445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tr-TR" sz="1200" b="0" i="0" u="none" strike="noStrike" dirty="0">
                          <a:solidFill>
                            <a:srgbClr val="000000"/>
                          </a:solidFill>
                          <a:effectLst/>
                          <a:latin typeface="Calibri" panose="020F0502020204030204" pitchFamily="34" charset="0"/>
                        </a:rPr>
                        <a:t>-2,2</a:t>
                      </a:r>
                    </a:p>
                  </a:txBody>
                  <a:tcPr marL="9525" marR="9525" marT="9525"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10010"/>
                  </a:ext>
                </a:extLst>
              </a:tr>
              <a:tr h="246423">
                <a:tc>
                  <a:txBody>
                    <a:bodyPr/>
                    <a:lstStyle/>
                    <a:p>
                      <a:pPr algn="l" fontAlgn="b"/>
                      <a:r>
                        <a:rPr lang="tr-TR" sz="1200" b="1" u="none" strike="noStrike" dirty="0" smtClean="0">
                          <a:effectLst/>
                        </a:rPr>
                        <a:t>GENEL TOPLAM</a:t>
                      </a:r>
                      <a:endParaRPr lang="tr-TR" sz="1200" b="1" i="0" u="none" strike="noStrike" dirty="0">
                        <a:solidFill>
                          <a:srgbClr val="000000"/>
                        </a:solidFill>
                        <a:effectLst/>
                        <a:latin typeface="Calibri" charset="0"/>
                      </a:endParaRPr>
                    </a:p>
                  </a:txBody>
                  <a:tcPr marL="6350" marR="6350" marT="6350" marB="0" anchor="ctr">
                    <a:lnT w="12700" cap="flat" cmpd="sng" algn="ctr">
                      <a:solidFill>
                        <a:schemeClr val="bg1"/>
                      </a:solidFill>
                      <a:prstDash val="solid"/>
                      <a:round/>
                      <a:headEnd type="none" w="med" len="med"/>
                      <a:tailEnd type="none" w="med" len="med"/>
                    </a:lnT>
                  </a:tcPr>
                </a:tc>
                <a:tc>
                  <a:txBody>
                    <a:bodyPr/>
                    <a:lstStyle/>
                    <a:p>
                      <a:pPr algn="ctr" fontAlgn="b"/>
                      <a:r>
                        <a:rPr lang="tr-TR" sz="1200" b="1" u="none" strike="noStrike" kern="1200" dirty="0" smtClean="0">
                          <a:solidFill>
                            <a:schemeClr val="tx1"/>
                          </a:solidFill>
                          <a:effectLst/>
                          <a:latin typeface="+mn-lt"/>
                          <a:ea typeface="+mn-ea"/>
                          <a:cs typeface="+mn-cs"/>
                        </a:rPr>
                        <a:t>100,00</a:t>
                      </a:r>
                      <a:endParaRPr lang="is-IS" sz="1200" b="1" u="none" strike="noStrike" kern="1200" dirty="0">
                        <a:solidFill>
                          <a:schemeClr val="tx1"/>
                        </a:solidFill>
                        <a:effectLst/>
                        <a:latin typeface="+mn-lt"/>
                        <a:ea typeface="+mn-ea"/>
                        <a:cs typeface="+mn-cs"/>
                      </a:endParaRPr>
                    </a:p>
                  </a:txBody>
                  <a:tcPr marL="6350" marR="6350" marT="6350" marB="0" anchor="ctr">
                    <a:lnT w="12700" cap="flat" cmpd="sng" algn="ctr">
                      <a:solidFill>
                        <a:schemeClr val="bg1"/>
                      </a:solidFill>
                      <a:prstDash val="solid"/>
                      <a:round/>
                      <a:headEnd type="none" w="med" len="med"/>
                      <a:tailEnd type="none" w="med" len="med"/>
                    </a:lnT>
                  </a:tcPr>
                </a:tc>
                <a:tc>
                  <a:txBody>
                    <a:bodyPr/>
                    <a:lstStyle/>
                    <a:p>
                      <a:pPr algn="ctr" fontAlgn="b"/>
                      <a:r>
                        <a:rPr lang="tr-TR" sz="1200" b="1" i="0" u="none" strike="noStrike" kern="1200" dirty="0" smtClean="0">
                          <a:solidFill>
                            <a:schemeClr val="tx1"/>
                          </a:solidFill>
                          <a:effectLst/>
                          <a:latin typeface="+mn-lt"/>
                          <a:ea typeface="+mn-ea"/>
                          <a:cs typeface="+mn-cs"/>
                        </a:rPr>
                        <a:t>100,00</a:t>
                      </a:r>
                      <a:endParaRPr lang="cs-CZ" sz="1200" b="1" i="0" u="none" strike="noStrike" kern="1200" dirty="0">
                        <a:solidFill>
                          <a:schemeClr val="tx1"/>
                        </a:solidFill>
                        <a:effectLst/>
                        <a:latin typeface="+mn-lt"/>
                        <a:ea typeface="+mn-ea"/>
                        <a:cs typeface="+mn-cs"/>
                      </a:endParaRPr>
                    </a:p>
                  </a:txBody>
                  <a:tcPr marL="6350" marR="6350" marT="6350" marB="0" anchor="ctr">
                    <a:lnT w="12700" cap="flat" cmpd="sng" algn="ctr">
                      <a:solidFill>
                        <a:schemeClr val="bg1"/>
                      </a:solidFill>
                      <a:prstDash val="solid"/>
                      <a:round/>
                      <a:headEnd type="none" w="med" len="med"/>
                      <a:tailEnd type="none" w="med" len="med"/>
                    </a:lnT>
                  </a:tcPr>
                </a:tc>
                <a:tc>
                  <a:txBody>
                    <a:bodyPr/>
                    <a:lstStyle/>
                    <a:p>
                      <a:pPr algn="ctr" fontAlgn="b"/>
                      <a:endParaRPr lang="cs-CZ" sz="1200" b="1" i="0" u="none" strike="noStrike" kern="1200" dirty="0">
                        <a:solidFill>
                          <a:schemeClr val="tx1"/>
                        </a:solidFill>
                        <a:effectLst/>
                        <a:latin typeface="+mn-lt"/>
                        <a:ea typeface="+mn-ea"/>
                        <a:cs typeface="+mn-cs"/>
                      </a:endParaRPr>
                    </a:p>
                  </a:txBody>
                  <a:tcPr marL="6350" marR="6350" marT="6350" marB="0" anchor="ctr">
                    <a:lnT w="12700" cap="flat" cmpd="sng" algn="ctr">
                      <a:solidFill>
                        <a:schemeClr val="bg1"/>
                      </a:solidFill>
                      <a:prstDash val="solid"/>
                      <a:round/>
                      <a:headEnd type="none" w="med" len="med"/>
                      <a:tailEnd type="none" w="med" len="med"/>
                    </a:lnT>
                  </a:tcPr>
                </a:tc>
                <a:extLst>
                  <a:ext uri="{0D108BD9-81ED-4DB2-BD59-A6C34878D82A}">
                    <a16:rowId xmlns="" xmlns:a16="http://schemas.microsoft.com/office/drawing/2014/main" val="10011"/>
                  </a:ext>
                </a:extLst>
              </a:tr>
            </a:tbl>
          </a:graphicData>
        </a:graphic>
      </p:graphicFrame>
      <p:sp>
        <p:nvSpPr>
          <p:cNvPr id="6" name="Oval 5"/>
          <p:cNvSpPr/>
          <p:nvPr/>
        </p:nvSpPr>
        <p:spPr>
          <a:xfrm>
            <a:off x="6516216" y="1851670"/>
            <a:ext cx="1440160" cy="79208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Oval 21"/>
          <p:cNvSpPr/>
          <p:nvPr/>
        </p:nvSpPr>
        <p:spPr>
          <a:xfrm>
            <a:off x="6516216" y="2643758"/>
            <a:ext cx="1440160" cy="20882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8028384" y="1851670"/>
            <a:ext cx="648072" cy="646331"/>
          </a:xfrm>
          <a:prstGeom prst="rect">
            <a:avLst/>
          </a:prstGeom>
          <a:noFill/>
        </p:spPr>
        <p:txBody>
          <a:bodyPr wrap="square" rtlCol="0">
            <a:spAutoFit/>
          </a:bodyPr>
          <a:lstStyle/>
          <a:p>
            <a:r>
              <a:rPr lang="tr-TR" sz="3600" b="1" dirty="0" smtClean="0">
                <a:solidFill>
                  <a:srgbClr val="00B050"/>
                </a:solidFill>
              </a:rPr>
              <a:t>+</a:t>
            </a:r>
            <a:endParaRPr lang="tr-TR" sz="3600" b="1" dirty="0">
              <a:solidFill>
                <a:srgbClr val="00B050"/>
              </a:solidFill>
            </a:endParaRPr>
          </a:p>
        </p:txBody>
      </p:sp>
      <p:sp>
        <p:nvSpPr>
          <p:cNvPr id="24" name="Metin kutusu 23"/>
          <p:cNvSpPr txBox="1"/>
          <p:nvPr/>
        </p:nvSpPr>
        <p:spPr>
          <a:xfrm>
            <a:off x="8172400" y="3003798"/>
            <a:ext cx="576064" cy="646331"/>
          </a:xfrm>
          <a:prstGeom prst="rect">
            <a:avLst/>
          </a:prstGeom>
          <a:noFill/>
        </p:spPr>
        <p:txBody>
          <a:bodyPr wrap="square" rtlCol="0">
            <a:spAutoFit/>
          </a:bodyPr>
          <a:lstStyle/>
          <a:p>
            <a:r>
              <a:rPr lang="tr-TR" sz="3600" b="1" dirty="0" smtClean="0">
                <a:solidFill>
                  <a:srgbClr val="FF3B3B"/>
                </a:solidFill>
              </a:rPr>
              <a:t>_</a:t>
            </a:r>
            <a:endParaRPr lang="tr-TR" sz="3600" b="1" dirty="0">
              <a:solidFill>
                <a:srgbClr val="FF3B3B"/>
              </a:solidFill>
            </a:endParaRPr>
          </a:p>
        </p:txBody>
      </p:sp>
      <p:grpSp>
        <p:nvGrpSpPr>
          <p:cNvPr id="14" name="Grup 13"/>
          <p:cNvGrpSpPr/>
          <p:nvPr/>
        </p:nvGrpSpPr>
        <p:grpSpPr>
          <a:xfrm rot="10800000">
            <a:off x="2267744" y="1923678"/>
            <a:ext cx="1089682" cy="1224136"/>
            <a:chOff x="3779912" y="1923678"/>
            <a:chExt cx="1089682" cy="1224136"/>
          </a:xfrm>
        </p:grpSpPr>
        <p:sp>
          <p:nvSpPr>
            <p:cNvPr id="2" name="Sağ Ayraç 1"/>
            <p:cNvSpPr/>
            <p:nvPr/>
          </p:nvSpPr>
          <p:spPr>
            <a:xfrm>
              <a:off x="3779912" y="1923678"/>
              <a:ext cx="216024" cy="12241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3" name="Metin kutusu 2"/>
            <p:cNvSpPr txBox="1"/>
            <p:nvPr/>
          </p:nvSpPr>
          <p:spPr>
            <a:xfrm rot="10800000">
              <a:off x="4077506" y="2328242"/>
              <a:ext cx="720080" cy="369332"/>
            </a:xfrm>
            <a:prstGeom prst="rect">
              <a:avLst/>
            </a:prstGeom>
            <a:noFill/>
          </p:spPr>
          <p:txBody>
            <a:bodyPr wrap="square" rtlCol="0">
              <a:spAutoFit/>
            </a:bodyPr>
            <a:lstStyle/>
            <a:p>
              <a:r>
                <a:rPr lang="tr-TR" dirty="0" smtClean="0"/>
                <a:t>60,82</a:t>
              </a:r>
              <a:endParaRPr lang="tr-TR" dirty="0"/>
            </a:p>
          </p:txBody>
        </p:sp>
        <p:sp>
          <p:nvSpPr>
            <p:cNvPr id="12" name="Oval 11"/>
            <p:cNvSpPr/>
            <p:nvPr/>
          </p:nvSpPr>
          <p:spPr>
            <a:xfrm>
              <a:off x="4005594" y="2211782"/>
              <a:ext cx="864000" cy="648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grpSp>
        <p:nvGrpSpPr>
          <p:cNvPr id="15" name="Grup 14"/>
          <p:cNvGrpSpPr/>
          <p:nvPr/>
        </p:nvGrpSpPr>
        <p:grpSpPr>
          <a:xfrm rot="10800000">
            <a:off x="4139952" y="1923678"/>
            <a:ext cx="1080119" cy="1224136"/>
            <a:chOff x="5508104" y="1923678"/>
            <a:chExt cx="1080119" cy="1224136"/>
          </a:xfrm>
        </p:grpSpPr>
        <p:sp>
          <p:nvSpPr>
            <p:cNvPr id="10" name="Sağ Ayraç 9"/>
            <p:cNvSpPr/>
            <p:nvPr/>
          </p:nvSpPr>
          <p:spPr>
            <a:xfrm>
              <a:off x="5508104" y="1923678"/>
              <a:ext cx="216024" cy="12241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1" name="Metin kutusu 10"/>
            <p:cNvSpPr txBox="1"/>
            <p:nvPr/>
          </p:nvSpPr>
          <p:spPr>
            <a:xfrm rot="10800000">
              <a:off x="5711942" y="2346434"/>
              <a:ext cx="804273" cy="369332"/>
            </a:xfrm>
            <a:prstGeom prst="rect">
              <a:avLst/>
            </a:prstGeom>
            <a:noFill/>
          </p:spPr>
          <p:txBody>
            <a:bodyPr wrap="square" rtlCol="0">
              <a:spAutoFit/>
            </a:bodyPr>
            <a:lstStyle/>
            <a:p>
              <a:r>
                <a:rPr lang="tr-TR" dirty="0" smtClean="0"/>
                <a:t>43,02</a:t>
              </a:r>
              <a:endParaRPr lang="tr-TR" dirty="0"/>
            </a:p>
          </p:txBody>
        </p:sp>
        <p:sp>
          <p:nvSpPr>
            <p:cNvPr id="13" name="Oval 12"/>
            <p:cNvSpPr/>
            <p:nvPr/>
          </p:nvSpPr>
          <p:spPr>
            <a:xfrm>
              <a:off x="5724127" y="2211710"/>
              <a:ext cx="864096" cy="64807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extLst>
      <p:ext uri="{BB962C8B-B14F-4D97-AF65-F5344CB8AC3E}">
        <p14:creationId xmlns:p14="http://schemas.microsoft.com/office/powerpoint/2010/main" val="220414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1000"/>
                                        <p:tgtEl>
                                          <p:spTgt spid="15"/>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547664" y="411510"/>
            <a:ext cx="6571060" cy="530223"/>
          </a:xfrm>
        </p:spPr>
        <p:txBody>
          <a:bodyPr>
            <a:normAutofit fontScale="90000"/>
          </a:bodyPr>
          <a:lstStyle/>
          <a:p>
            <a:pPr algn="l"/>
            <a:r>
              <a:rPr lang="tr-TR" sz="2400" dirty="0">
                <a:solidFill>
                  <a:srgbClr val="FF0000"/>
                </a:solidFill>
              </a:rPr>
              <a:t>Yüzdelik Dilim Kategori</a:t>
            </a:r>
            <a:r>
              <a:rPr lang="tr-TR" sz="2400" dirty="0"/>
              <a:t>lerine göre PISA 2018 ve PISA 2015 Örneklemi Karşılaştırması</a:t>
            </a:r>
            <a:endParaRPr lang="tr-TR" sz="2400" dirty="0">
              <a:latin typeface="+mn-lt"/>
            </a:endParaRPr>
          </a:p>
        </p:txBody>
      </p:sp>
      <p:grpSp>
        <p:nvGrpSpPr>
          <p:cNvPr id="5" name="Grup 4"/>
          <p:cNvGrpSpPr/>
          <p:nvPr/>
        </p:nvGrpSpPr>
        <p:grpSpPr>
          <a:xfrm>
            <a:off x="251520" y="0"/>
            <a:ext cx="8625795" cy="1224137"/>
            <a:chOff x="251520" y="0"/>
            <a:chExt cx="8625795" cy="1224137"/>
          </a:xfrm>
        </p:grpSpPr>
        <p:pic>
          <p:nvPicPr>
            <p:cNvPr id="7" name="Resim 6"/>
            <p:cNvPicPr>
              <a:picLocks noChangeAspect="1"/>
            </p:cNvPicPr>
            <p:nvPr/>
          </p:nvPicPr>
          <p:blipFill>
            <a:blip r:embed="rId3"/>
            <a:stretch>
              <a:fillRect/>
            </a:stretch>
          </p:blipFill>
          <p:spPr>
            <a:xfrm>
              <a:off x="251520" y="20539"/>
              <a:ext cx="1208971" cy="1203598"/>
            </a:xfrm>
            <a:prstGeom prst="rect">
              <a:avLst/>
            </a:prstGeom>
          </p:spPr>
        </p:pic>
        <p:pic>
          <p:nvPicPr>
            <p:cNvPr id="8" name="Picture 8" descr="oecd pisa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Bağlayıcı 8"/>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5" name="İçerik Yer Tutucusu 14"/>
          <p:cNvGraphicFramePr>
            <a:graphicFrameLocks noGrp="1"/>
          </p:cNvGraphicFramePr>
          <p:nvPr>
            <p:ph idx="1"/>
            <p:extLst/>
          </p:nvPr>
        </p:nvGraphicFramePr>
        <p:xfrm>
          <a:off x="457200" y="1200150"/>
          <a:ext cx="8507288" cy="381987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06262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1403648" y="555526"/>
            <a:ext cx="6571060" cy="530223"/>
          </a:xfrm>
        </p:spPr>
        <p:txBody>
          <a:bodyPr>
            <a:normAutofit/>
          </a:bodyPr>
          <a:lstStyle/>
          <a:p>
            <a:pPr algn="l"/>
            <a:r>
              <a:rPr lang="tr-TR" sz="2400" dirty="0" smtClean="0">
                <a:latin typeface="+mn-lt"/>
              </a:rPr>
              <a:t>Pilot Uygulama Hazırlıkları</a:t>
            </a:r>
            <a:endParaRPr lang="tr-TR" sz="2400" dirty="0">
              <a:latin typeface="+mn-lt"/>
            </a:endParaRPr>
          </a:p>
        </p:txBody>
      </p:sp>
      <p:grpSp>
        <p:nvGrpSpPr>
          <p:cNvPr id="5" name="Grup 4"/>
          <p:cNvGrpSpPr/>
          <p:nvPr/>
        </p:nvGrpSpPr>
        <p:grpSpPr>
          <a:xfrm>
            <a:off x="251520" y="0"/>
            <a:ext cx="8625795" cy="1224137"/>
            <a:chOff x="251520" y="0"/>
            <a:chExt cx="8625795" cy="1224137"/>
          </a:xfrm>
        </p:grpSpPr>
        <p:pic>
          <p:nvPicPr>
            <p:cNvPr id="7" name="Resim 6"/>
            <p:cNvPicPr>
              <a:picLocks noChangeAspect="1"/>
            </p:cNvPicPr>
            <p:nvPr/>
          </p:nvPicPr>
          <p:blipFill>
            <a:blip r:embed="rId3"/>
            <a:stretch>
              <a:fillRect/>
            </a:stretch>
          </p:blipFill>
          <p:spPr>
            <a:xfrm>
              <a:off x="251520" y="20539"/>
              <a:ext cx="1208971" cy="1203598"/>
            </a:xfrm>
            <a:prstGeom prst="rect">
              <a:avLst/>
            </a:prstGeom>
          </p:spPr>
        </p:pic>
        <p:pic>
          <p:nvPicPr>
            <p:cNvPr id="8" name="Picture 8" descr="oecd pisa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Bağlayıcı 8"/>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Metin kutusu 1"/>
          <p:cNvSpPr txBox="1"/>
          <p:nvPr/>
        </p:nvSpPr>
        <p:spPr>
          <a:xfrm>
            <a:off x="755576" y="1419622"/>
            <a:ext cx="7848872" cy="3416320"/>
          </a:xfrm>
          <a:prstGeom prst="rect">
            <a:avLst/>
          </a:prstGeom>
          <a:noFill/>
        </p:spPr>
        <p:txBody>
          <a:bodyPr wrap="square" rtlCol="0">
            <a:spAutoFit/>
          </a:bodyPr>
          <a:lstStyle/>
          <a:p>
            <a:r>
              <a:rPr lang="tr-TR" dirty="0" smtClean="0"/>
              <a:t>Pilot uygulama öncesinde bilişsel test maddeleri ve anket maddelerinin çeviri işlemlerinin ve örneklemde yer alacak olan okul ve öğrencilerinin belirlenmesinin ardından okullarda yapılacak uygulamaya yönelik bilgilendirme </a:t>
            </a:r>
            <a:r>
              <a:rPr lang="tr-TR" dirty="0" err="1" smtClean="0"/>
              <a:t>çalıştay</a:t>
            </a:r>
            <a:r>
              <a:rPr lang="tr-TR" dirty="0" smtClean="0"/>
              <a:t>/seminerleri düzenlenmektedir:</a:t>
            </a:r>
          </a:p>
          <a:p>
            <a:endParaRPr lang="tr-TR" dirty="0"/>
          </a:p>
          <a:p>
            <a:pPr marL="285750" indent="-285750">
              <a:buFont typeface="Arial" panose="020B0604020202020204" pitchFamily="34" charset="0"/>
              <a:buChar char="•"/>
            </a:pPr>
            <a:r>
              <a:rPr lang="tr-TR" dirty="0" smtClean="0"/>
              <a:t>İldeki işlemlerden sorumlu olan il yöneticileri (İl M. E. </a:t>
            </a:r>
            <a:r>
              <a:rPr lang="tr-TR" dirty="0" err="1" smtClean="0"/>
              <a:t>Mdr</a:t>
            </a:r>
            <a:r>
              <a:rPr lang="tr-TR" dirty="0" smtClean="0"/>
              <a:t>. Yrd. ya da Şube Müdürleri)</a:t>
            </a:r>
          </a:p>
          <a:p>
            <a:pPr marL="285750" indent="-285750">
              <a:buFont typeface="Arial" panose="020B0604020202020204" pitchFamily="34" charset="0"/>
              <a:buChar char="•"/>
            </a:pPr>
            <a:r>
              <a:rPr lang="tr-TR" dirty="0" smtClean="0"/>
              <a:t>Okullarda PISA ile ilgili iş ve işlemlerden sorumlu olan okul koordinatörleri (okul müdürü ya da okul müdür yardımcısı)</a:t>
            </a:r>
          </a:p>
          <a:p>
            <a:pPr marL="285750" indent="-285750">
              <a:buFont typeface="Arial" panose="020B0604020202020204" pitchFamily="34" charset="0"/>
              <a:buChar char="•"/>
            </a:pPr>
            <a:r>
              <a:rPr lang="tr-TR" dirty="0" smtClean="0"/>
              <a:t>Okullarda bilgisayar alt yapısı ile ilgili gerekli iş ve işlemlerden sorumlu öğretmenler (bilişim teknolojileri öğretmenleri ya da bilgisayarlardan anlayan öğretmenler)</a:t>
            </a:r>
            <a:endParaRPr lang="tr-TR" dirty="0"/>
          </a:p>
        </p:txBody>
      </p:sp>
    </p:spTree>
    <p:extLst>
      <p:ext uri="{BB962C8B-B14F-4D97-AF65-F5344CB8AC3E}">
        <p14:creationId xmlns:p14="http://schemas.microsoft.com/office/powerpoint/2010/main" val="2165460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03648" y="123478"/>
            <a:ext cx="6240693" cy="4680520"/>
          </a:xfrm>
        </p:spPr>
      </p:pic>
      <p:sp>
        <p:nvSpPr>
          <p:cNvPr id="4" name="Slayt Numarası Yer Tutucusu 3"/>
          <p:cNvSpPr>
            <a:spLocks noGrp="1"/>
          </p:cNvSpPr>
          <p:nvPr>
            <p:ph type="sldNum" sz="quarter" idx="12"/>
          </p:nvPr>
        </p:nvSpPr>
        <p:spPr/>
        <p:txBody>
          <a:bodyPr/>
          <a:lstStyle/>
          <a:p>
            <a:fld id="{F302176B-0E47-46AC-8F43-DAB4B8A37D06}" type="slidenum">
              <a:rPr lang="tr-TR" smtClean="0">
                <a:solidFill>
                  <a:prstClr val="black">
                    <a:tint val="75000"/>
                  </a:prstClr>
                </a:solidFill>
              </a:rPr>
              <a:pPr/>
              <a:t>29</a:t>
            </a:fld>
            <a:endParaRPr lang="tr-TR">
              <a:solidFill>
                <a:prstClr val="black">
                  <a:tint val="75000"/>
                </a:prstClr>
              </a:solidFill>
            </a:endParaRPr>
          </a:p>
        </p:txBody>
      </p:sp>
    </p:spTree>
    <p:extLst>
      <p:ext uri="{BB962C8B-B14F-4D97-AF65-F5344CB8AC3E}">
        <p14:creationId xmlns:p14="http://schemas.microsoft.com/office/powerpoint/2010/main" val="788573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899592" y="3435846"/>
            <a:ext cx="7420970" cy="677452"/>
          </a:xfrm>
          <a:ln/>
        </p:spPr>
        <p:style>
          <a:lnRef idx="2">
            <a:schemeClr val="accent2"/>
          </a:lnRef>
          <a:fillRef idx="1">
            <a:schemeClr val="lt1"/>
          </a:fillRef>
          <a:effectRef idx="0">
            <a:schemeClr val="accent2"/>
          </a:effectRef>
          <a:fontRef idx="minor">
            <a:schemeClr val="dk1"/>
          </a:fontRef>
        </p:style>
        <p:txBody>
          <a:bodyPr rtlCol="0">
            <a:normAutofit/>
          </a:bodyPr>
          <a:lstStyle/>
          <a:p>
            <a:pPr>
              <a:buClr>
                <a:schemeClr val="hlink"/>
              </a:buClr>
              <a:defRPr/>
            </a:pPr>
            <a:r>
              <a:rPr lang="tr-TR" sz="2800" b="1" dirty="0">
                <a:solidFill>
                  <a:schemeClr val="tx1"/>
                </a:solidFill>
                <a:latin typeface="Times New Roman" panose="02020603050405020304" pitchFamily="18" charset="0"/>
                <a:ea typeface="+mj-ea"/>
                <a:cs typeface="Times New Roman" panose="02020603050405020304" pitchFamily="18" charset="0"/>
              </a:rPr>
              <a:t>Uluslararası</a:t>
            </a:r>
            <a:r>
              <a:rPr lang="tr-TR" sz="2800" dirty="0">
                <a:ln w="22225">
                  <a:solidFill>
                    <a:schemeClr val="tx1"/>
                  </a:solidFill>
                  <a:prstDash val="solid"/>
                </a:ln>
                <a:solidFill>
                  <a:schemeClr val="tx1"/>
                </a:solidFill>
              </a:rPr>
              <a:t> </a:t>
            </a:r>
            <a:r>
              <a:rPr lang="tr-TR" sz="2800" b="1" dirty="0">
                <a:solidFill>
                  <a:schemeClr val="tx1"/>
                </a:solidFill>
                <a:latin typeface="Times New Roman" panose="02020603050405020304" pitchFamily="18" charset="0"/>
                <a:ea typeface="+mj-ea"/>
                <a:cs typeface="Times New Roman" panose="02020603050405020304" pitchFamily="18" charset="0"/>
              </a:rPr>
              <a:t>Öğrenci Değerlendirme Programı</a:t>
            </a:r>
            <a:endParaRPr lang="en-US" sz="2800" b="1" dirty="0">
              <a:solidFill>
                <a:schemeClr val="tx1"/>
              </a:solidFill>
              <a:latin typeface="Times New Roman" panose="02020603050405020304" pitchFamily="18" charset="0"/>
              <a:ea typeface="+mj-ea"/>
              <a:cs typeface="Times New Roman" panose="02020603050405020304" pitchFamily="18" charset="0"/>
            </a:endParaRPr>
          </a:p>
        </p:txBody>
      </p:sp>
      <p:sp>
        <p:nvSpPr>
          <p:cNvPr id="38" name="1 Başlık"/>
          <p:cNvSpPr txBox="1">
            <a:spLocks/>
          </p:cNvSpPr>
          <p:nvPr/>
        </p:nvSpPr>
        <p:spPr>
          <a:xfrm>
            <a:off x="471690" y="1779662"/>
            <a:ext cx="7848872" cy="132992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5400" b="1" dirty="0" smtClean="0">
                <a:solidFill>
                  <a:srgbClr val="FF0000"/>
                </a:solidFill>
                <a:latin typeface="Times New Roman" panose="02020603050405020304" pitchFamily="18" charset="0"/>
                <a:cs typeface="Times New Roman" panose="02020603050405020304" pitchFamily="18" charset="0"/>
              </a:rPr>
              <a:t>PISA</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9" name="1 Başlık"/>
          <p:cNvSpPr txBox="1">
            <a:spLocks/>
          </p:cNvSpPr>
          <p:nvPr/>
        </p:nvSpPr>
        <p:spPr>
          <a:xfrm>
            <a:off x="611560" y="555526"/>
            <a:ext cx="7848872" cy="897881"/>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r>
              <a:rPr lang="en-US" sz="2800" b="1" dirty="0" smtClean="0">
                <a:solidFill>
                  <a:srgbClr val="FF0000"/>
                </a:solidFill>
                <a:latin typeface="Times New Roman" panose="02020603050405020304" pitchFamily="18" charset="0"/>
                <a:cs typeface="Times New Roman" panose="02020603050405020304" pitchFamily="18" charset="0"/>
              </a:rPr>
              <a:t>P</a:t>
            </a:r>
            <a:r>
              <a:rPr lang="en-US" sz="2800" b="1" dirty="0" smtClean="0">
                <a:latin typeface="Times New Roman" panose="02020603050405020304" pitchFamily="18" charset="0"/>
                <a:cs typeface="Times New Roman" panose="02020603050405020304" pitchFamily="18" charset="0"/>
              </a:rPr>
              <a:t>rogramme for </a:t>
            </a:r>
            <a:r>
              <a:rPr lang="en-US" sz="2800" b="1" dirty="0" smtClean="0">
                <a:solidFill>
                  <a:srgbClr val="FF0000"/>
                </a:solidFill>
                <a:latin typeface="Times New Roman" panose="02020603050405020304" pitchFamily="18" charset="0"/>
                <a:cs typeface="Times New Roman" panose="02020603050405020304" pitchFamily="18" charset="0"/>
              </a:rPr>
              <a:t>I</a:t>
            </a:r>
            <a:r>
              <a:rPr lang="en-US" sz="2800" b="1" dirty="0" smtClean="0">
                <a:latin typeface="Times New Roman" panose="02020603050405020304" pitchFamily="18" charset="0"/>
                <a:cs typeface="Times New Roman" panose="02020603050405020304" pitchFamily="18" charset="0"/>
              </a:rPr>
              <a:t>nternational </a:t>
            </a:r>
            <a:r>
              <a:rPr lang="en-US" sz="2800" b="1" dirty="0" smtClean="0">
                <a:solidFill>
                  <a:srgbClr val="FF0000"/>
                </a:solidFill>
                <a:latin typeface="Times New Roman" panose="02020603050405020304" pitchFamily="18" charset="0"/>
                <a:cs typeface="Times New Roman" panose="02020603050405020304" pitchFamily="18" charset="0"/>
              </a:rPr>
              <a:t>S</a:t>
            </a:r>
            <a:r>
              <a:rPr lang="en-US" sz="2800" b="1" dirty="0" smtClean="0">
                <a:latin typeface="Times New Roman" panose="02020603050405020304" pitchFamily="18" charset="0"/>
                <a:cs typeface="Times New Roman" panose="02020603050405020304" pitchFamily="18" charset="0"/>
              </a:rPr>
              <a:t>tudent </a:t>
            </a:r>
            <a:r>
              <a:rPr lang="en-US" sz="2800" b="1" dirty="0" smtClean="0">
                <a:solidFill>
                  <a:srgbClr val="FF0000"/>
                </a:solidFill>
                <a:latin typeface="Times New Roman" panose="02020603050405020304" pitchFamily="18" charset="0"/>
                <a:cs typeface="Times New Roman" panose="02020603050405020304" pitchFamily="18" charset="0"/>
              </a:rPr>
              <a:t>A</a:t>
            </a:r>
            <a:r>
              <a:rPr lang="en-US" sz="2800" b="1" dirty="0" smtClean="0">
                <a:latin typeface="Times New Roman" panose="02020603050405020304" pitchFamily="18" charset="0"/>
                <a:cs typeface="Times New Roman" panose="02020603050405020304" pitchFamily="18" charset="0"/>
              </a:rPr>
              <a:t>ssessment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1338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3" nodeType="afterEffect">
                                  <p:stCondLst>
                                    <p:cond delay="50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ppt_x"/>
                                          </p:val>
                                        </p:tav>
                                        <p:tav tm="100000">
                                          <p:val>
                                            <p:strVal val="#ppt_x"/>
                                          </p:val>
                                        </p:tav>
                                      </p:tavLst>
                                    </p:anim>
                                    <p:anim calcmode="lin" valueType="num">
                                      <p:cBhvr additive="base">
                                        <p:cTn id="8" dur="1000" fill="hold"/>
                                        <p:tgtEl>
                                          <p:spTgt spid="38"/>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16" presetClass="entr" presetSubtype="21" fill="hold" grpId="0" nodeType="afterEffect">
                                  <p:stCondLst>
                                    <p:cond delay="500"/>
                                  </p:stCondLst>
                                  <p:childTnLst>
                                    <p:set>
                                      <p:cBhvr>
                                        <p:cTn id="11" dur="1" fill="hold">
                                          <p:stCondLst>
                                            <p:cond delay="0"/>
                                          </p:stCondLst>
                                        </p:cTn>
                                        <p:tgtEl>
                                          <p:spTgt spid="3">
                                            <p:bg/>
                                          </p:spTgt>
                                        </p:tgtEl>
                                        <p:attrNameLst>
                                          <p:attrName>style.visibility</p:attrName>
                                        </p:attrNameLst>
                                      </p:cBhvr>
                                      <p:to>
                                        <p:strVal val="visible"/>
                                      </p:to>
                                    </p:set>
                                    <p:animEffect transition="in" filter="barn(inVertical)">
                                      <p:cBhvr>
                                        <p:cTn id="12" dur="1000"/>
                                        <p:tgtEl>
                                          <p:spTgt spid="3">
                                            <p:bg/>
                                          </p:spTgt>
                                        </p:tgtEl>
                                      </p:cBhvr>
                                    </p:animEffect>
                                  </p:childTnLst>
                                </p:cTn>
                              </p:par>
                            </p:childTnLst>
                          </p:cTn>
                        </p:par>
                        <p:par>
                          <p:cTn id="13" fill="hold">
                            <p:stCondLst>
                              <p:cond delay="3000"/>
                            </p:stCondLst>
                            <p:childTnLst>
                              <p:par>
                                <p:cTn id="14" presetID="16" presetClass="entr" presetSubtype="21" fill="hold" grpId="0" nodeType="afterEffect">
                                  <p:stCondLst>
                                    <p:cond delay="50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barn(inVertical)">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38" grpId="3"/>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solidFill>
                  <a:prstClr val="black">
                    <a:tint val="75000"/>
                  </a:prstClr>
                </a:solidFill>
              </a:rPr>
              <a:pPr/>
              <a:t>30</a:t>
            </a:fld>
            <a:endParaRPr lang="tr-TR">
              <a:solidFill>
                <a:prstClr val="black">
                  <a:tint val="75000"/>
                </a:prstClr>
              </a:solidFill>
            </a:endParaRPr>
          </a:p>
        </p:txBody>
      </p:sp>
      <p:pic>
        <p:nvPicPr>
          <p:cNvPr id="7" name="İçerik Yer Tutucusu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3608" y="195486"/>
            <a:ext cx="7023522" cy="4680520"/>
          </a:xfrm>
        </p:spPr>
      </p:pic>
    </p:spTree>
    <p:extLst>
      <p:ext uri="{BB962C8B-B14F-4D97-AF65-F5344CB8AC3E}">
        <p14:creationId xmlns:p14="http://schemas.microsoft.com/office/powerpoint/2010/main" val="21745090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solidFill>
                  <a:prstClr val="black">
                    <a:tint val="75000"/>
                  </a:prstClr>
                </a:solidFill>
              </a:rPr>
              <a:pPr/>
              <a:t>31</a:t>
            </a:fld>
            <a:endParaRPr lang="tr-TR">
              <a:solidFill>
                <a:prstClr val="black">
                  <a:tint val="75000"/>
                </a:prstClr>
              </a:solidFill>
            </a:endParaRPr>
          </a:p>
        </p:txBody>
      </p:sp>
      <p:pic>
        <p:nvPicPr>
          <p:cNvPr id="8" name="İçerik Yer Tutucusu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95486"/>
            <a:ext cx="6408712" cy="4806534"/>
          </a:xfrm>
        </p:spPr>
      </p:pic>
    </p:spTree>
    <p:extLst>
      <p:ext uri="{BB962C8B-B14F-4D97-AF65-F5344CB8AC3E}">
        <p14:creationId xmlns:p14="http://schemas.microsoft.com/office/powerpoint/2010/main" val="1435938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solidFill>
                  <a:prstClr val="black">
                    <a:tint val="75000"/>
                  </a:prstClr>
                </a:solidFill>
              </a:rPr>
              <a:pPr/>
              <a:t>32</a:t>
            </a:fld>
            <a:endParaRPr lang="tr-TR">
              <a:solidFill>
                <a:prstClr val="black">
                  <a:tint val="75000"/>
                </a:prstClr>
              </a:solidFill>
            </a:endParaRPr>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23478"/>
            <a:ext cx="6597352" cy="4948014"/>
          </a:xfrm>
        </p:spPr>
      </p:pic>
    </p:spTree>
    <p:extLst>
      <p:ext uri="{BB962C8B-B14F-4D97-AF65-F5344CB8AC3E}">
        <p14:creationId xmlns:p14="http://schemas.microsoft.com/office/powerpoint/2010/main" val="2622375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gray">
          <a:xfrm>
            <a:off x="1619672" y="411510"/>
            <a:ext cx="7324547" cy="568485"/>
          </a:xfrm>
          <a:prstGeom prst="rect">
            <a:avLst/>
          </a:prstGeom>
        </p:spPr>
        <p:txBody>
          <a:bodyPr vert="horz" lIns="91440" tIns="45720" rIns="91440" bIns="45720" rtlCol="0" anchor="ctr">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tr-TR" sz="3200" dirty="0" smtClean="0">
                <a:solidFill>
                  <a:schemeClr val="tx1"/>
                </a:solidFill>
                <a:latin typeface="+mn-lt"/>
                <a:ea typeface="+mn-ea"/>
                <a:cs typeface="+mn-cs"/>
              </a:rPr>
              <a:t>Pilot Uygulamanın Değerlendirilmesi</a:t>
            </a:r>
            <a:endParaRPr lang="tr-TR" sz="3200" dirty="0">
              <a:solidFill>
                <a:schemeClr val="tx1"/>
              </a:solidFill>
              <a:latin typeface="+mn-lt"/>
              <a:ea typeface="+mn-ea"/>
              <a:cs typeface="+mn-cs"/>
            </a:endParaRPr>
          </a:p>
        </p:txBody>
      </p:sp>
      <p:grpSp>
        <p:nvGrpSpPr>
          <p:cNvPr id="4" name="Grup 3"/>
          <p:cNvGrpSpPr/>
          <p:nvPr/>
        </p:nvGrpSpPr>
        <p:grpSpPr>
          <a:xfrm>
            <a:off x="251520" y="0"/>
            <a:ext cx="8625795" cy="1224137"/>
            <a:chOff x="251520" y="0"/>
            <a:chExt cx="8625795" cy="1224137"/>
          </a:xfrm>
        </p:grpSpPr>
        <p:pic>
          <p:nvPicPr>
            <p:cNvPr id="5" name="Resim 4"/>
            <p:cNvPicPr>
              <a:picLocks noChangeAspect="1"/>
            </p:cNvPicPr>
            <p:nvPr/>
          </p:nvPicPr>
          <p:blipFill>
            <a:blip r:embed="rId3"/>
            <a:stretch>
              <a:fillRect/>
            </a:stretch>
          </p:blipFill>
          <p:spPr>
            <a:xfrm>
              <a:off x="251520" y="20539"/>
              <a:ext cx="1208971" cy="1203598"/>
            </a:xfrm>
            <a:prstGeom prst="rect">
              <a:avLst/>
            </a:prstGeom>
          </p:spPr>
        </p:pic>
        <p:pic>
          <p:nvPicPr>
            <p:cNvPr id="6" name="Picture 8" descr="oecd pisa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Bağlayıcı 8"/>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Metin kutusu 1"/>
          <p:cNvSpPr txBox="1"/>
          <p:nvPr/>
        </p:nvSpPr>
        <p:spPr>
          <a:xfrm>
            <a:off x="899592" y="1563638"/>
            <a:ext cx="7488832" cy="2585323"/>
          </a:xfrm>
          <a:prstGeom prst="rect">
            <a:avLst/>
          </a:prstGeom>
          <a:noFill/>
        </p:spPr>
        <p:txBody>
          <a:bodyPr wrap="square" rtlCol="0">
            <a:spAutoFit/>
          </a:bodyPr>
          <a:lstStyle/>
          <a:p>
            <a:r>
              <a:rPr lang="tr-TR" dirty="0" smtClean="0"/>
              <a:t>Pilot uygulama sonrasında öğrenci verileri ile ilgili iş ve işlemler yapılmaktadır. Bu süreçte özellikle öğrencilerin açık uçlu sorulara verdikleri cevaplar, okullardan görevlendirilen öğretmenlerle birlikte kodlanmaktadır. Bu süreçte Uluslararası Merkez tarafından gönderilen kodlama rehberleri kullanılmaktadır.</a:t>
            </a:r>
          </a:p>
          <a:p>
            <a:endParaRPr lang="tr-TR" dirty="0"/>
          </a:p>
          <a:p>
            <a:r>
              <a:rPr lang="tr-TR" dirty="0" smtClean="0"/>
              <a:t>Açık uçlu soruların kodlanması ve verilerle ilgili Uluslararası Merkez tarafından belirlenen diğer iş ve işlemler bitmesinin ardından bu veriler soru analizlerinin yapılarak esas uygulamada çıkacak sorulara karar verilmesi amacıyla Uluslararası Merkez’e gönderilir.</a:t>
            </a:r>
            <a:endParaRPr lang="tr-TR" dirty="0"/>
          </a:p>
        </p:txBody>
      </p:sp>
    </p:spTree>
    <p:extLst>
      <p:ext uri="{BB962C8B-B14F-4D97-AF65-F5344CB8AC3E}">
        <p14:creationId xmlns:p14="http://schemas.microsoft.com/office/powerpoint/2010/main" val="2784075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gray">
          <a:xfrm>
            <a:off x="1619672" y="411510"/>
            <a:ext cx="7324547" cy="568485"/>
          </a:xfrm>
          <a:prstGeom prst="rect">
            <a:avLst/>
          </a:prstGeom>
        </p:spPr>
        <p:txBody>
          <a:bodyPr vert="horz" lIns="91440" tIns="45720" rIns="91440" bIns="45720" rtlCol="0" anchor="ctr">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tr-TR" sz="3200" dirty="0" smtClean="0">
                <a:solidFill>
                  <a:schemeClr val="tx1"/>
                </a:solidFill>
                <a:latin typeface="+mn-lt"/>
                <a:ea typeface="+mn-ea"/>
                <a:cs typeface="+mn-cs"/>
              </a:rPr>
              <a:t>Nihai Uygulama</a:t>
            </a:r>
            <a:endParaRPr lang="tr-TR" sz="3200" dirty="0">
              <a:solidFill>
                <a:schemeClr val="tx1"/>
              </a:solidFill>
              <a:latin typeface="+mn-lt"/>
              <a:ea typeface="+mn-ea"/>
              <a:cs typeface="+mn-cs"/>
            </a:endParaRPr>
          </a:p>
        </p:txBody>
      </p:sp>
      <p:grpSp>
        <p:nvGrpSpPr>
          <p:cNvPr id="4" name="Grup 3"/>
          <p:cNvGrpSpPr/>
          <p:nvPr/>
        </p:nvGrpSpPr>
        <p:grpSpPr>
          <a:xfrm>
            <a:off x="251520" y="0"/>
            <a:ext cx="8625795" cy="1224137"/>
            <a:chOff x="251520" y="0"/>
            <a:chExt cx="8625795" cy="1224137"/>
          </a:xfrm>
        </p:grpSpPr>
        <p:pic>
          <p:nvPicPr>
            <p:cNvPr id="5" name="Resim 4"/>
            <p:cNvPicPr>
              <a:picLocks noChangeAspect="1"/>
            </p:cNvPicPr>
            <p:nvPr/>
          </p:nvPicPr>
          <p:blipFill>
            <a:blip r:embed="rId3"/>
            <a:stretch>
              <a:fillRect/>
            </a:stretch>
          </p:blipFill>
          <p:spPr>
            <a:xfrm>
              <a:off x="251520" y="20539"/>
              <a:ext cx="1208971" cy="1203598"/>
            </a:xfrm>
            <a:prstGeom prst="rect">
              <a:avLst/>
            </a:prstGeom>
          </p:spPr>
        </p:pic>
        <p:pic>
          <p:nvPicPr>
            <p:cNvPr id="6" name="Picture 8" descr="oecd pisa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Bağlayıcı 8"/>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Metin kutusu 1"/>
          <p:cNvSpPr txBox="1"/>
          <p:nvPr/>
        </p:nvSpPr>
        <p:spPr>
          <a:xfrm>
            <a:off x="899592" y="1635646"/>
            <a:ext cx="7488832" cy="2308324"/>
          </a:xfrm>
          <a:prstGeom prst="rect">
            <a:avLst/>
          </a:prstGeom>
          <a:noFill/>
        </p:spPr>
        <p:txBody>
          <a:bodyPr wrap="square" rtlCol="0">
            <a:spAutoFit/>
          </a:bodyPr>
          <a:lstStyle/>
          <a:p>
            <a:pPr algn="just"/>
            <a:r>
              <a:rPr lang="tr-TR" dirty="0" smtClean="0"/>
              <a:t>Pilot Uygulama sonrasında yapılan soru analizleri ile birlikte Nihai </a:t>
            </a:r>
            <a:r>
              <a:rPr lang="tr-TR" dirty="0" err="1" smtClean="0"/>
              <a:t>Uygulama’da</a:t>
            </a:r>
            <a:r>
              <a:rPr lang="tr-TR" dirty="0" smtClean="0"/>
              <a:t> yer alacak sorular belirlenir. Pilot </a:t>
            </a:r>
            <a:r>
              <a:rPr lang="tr-TR" dirty="0" err="1" smtClean="0"/>
              <a:t>Uygulama’da</a:t>
            </a:r>
            <a:r>
              <a:rPr lang="tr-TR" dirty="0" smtClean="0"/>
              <a:t> olduğu gibi örneklem tekrar seçilerek benzer formatta örneklem okullarında Nihai Uygulama gerçekleştirilir.</a:t>
            </a:r>
          </a:p>
          <a:p>
            <a:pPr algn="just"/>
            <a:endParaRPr lang="tr-TR" dirty="0"/>
          </a:p>
          <a:p>
            <a:pPr algn="just"/>
            <a:r>
              <a:rPr lang="tr-TR" dirty="0" smtClean="0"/>
              <a:t>Nihai Uygulama sonrasında elde edilen veriler uygun formatta hazırlanmaktadır. Bu süreçte açık uçlu sorular ilgili ülkedeki alan uzmanları </a:t>
            </a:r>
            <a:r>
              <a:rPr lang="tr-TR" dirty="0" err="1" smtClean="0"/>
              <a:t>tarafıdan</a:t>
            </a:r>
            <a:r>
              <a:rPr lang="tr-TR" dirty="0" smtClean="0"/>
              <a:t> kodlanmaktadır. Bu süreç sonrasında ise veriler Uluslararası Merkez’e analiz ve raporlama süreci için gönderilmektedir.</a:t>
            </a:r>
          </a:p>
        </p:txBody>
      </p:sp>
    </p:spTree>
    <p:extLst>
      <p:ext uri="{BB962C8B-B14F-4D97-AF65-F5344CB8AC3E}">
        <p14:creationId xmlns:p14="http://schemas.microsoft.com/office/powerpoint/2010/main" val="39474881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gray">
          <a:xfrm>
            <a:off x="1619672" y="411510"/>
            <a:ext cx="7324547" cy="568485"/>
          </a:xfrm>
          <a:prstGeom prst="rect">
            <a:avLst/>
          </a:prstGeom>
        </p:spPr>
        <p:txBody>
          <a:bodyPr vert="horz" lIns="91440" tIns="45720" rIns="91440" bIns="45720" rtlCol="0" anchor="ctr">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tr-TR" sz="3200" dirty="0" smtClean="0">
                <a:solidFill>
                  <a:schemeClr val="tx1"/>
                </a:solidFill>
                <a:latin typeface="+mn-lt"/>
                <a:ea typeface="+mn-ea"/>
                <a:cs typeface="+mn-cs"/>
              </a:rPr>
              <a:t>Uygulamalar Sürecinde Denetim</a:t>
            </a:r>
            <a:endParaRPr lang="tr-TR" sz="3200" dirty="0">
              <a:solidFill>
                <a:schemeClr val="tx1"/>
              </a:solidFill>
              <a:latin typeface="+mn-lt"/>
              <a:ea typeface="+mn-ea"/>
              <a:cs typeface="+mn-cs"/>
            </a:endParaRPr>
          </a:p>
        </p:txBody>
      </p:sp>
      <p:grpSp>
        <p:nvGrpSpPr>
          <p:cNvPr id="4" name="Grup 3"/>
          <p:cNvGrpSpPr/>
          <p:nvPr/>
        </p:nvGrpSpPr>
        <p:grpSpPr>
          <a:xfrm>
            <a:off x="251520" y="0"/>
            <a:ext cx="8625795" cy="1224137"/>
            <a:chOff x="251520" y="0"/>
            <a:chExt cx="8625795" cy="1224137"/>
          </a:xfrm>
        </p:grpSpPr>
        <p:pic>
          <p:nvPicPr>
            <p:cNvPr id="5" name="Resim 4"/>
            <p:cNvPicPr>
              <a:picLocks noChangeAspect="1"/>
            </p:cNvPicPr>
            <p:nvPr/>
          </p:nvPicPr>
          <p:blipFill>
            <a:blip r:embed="rId3"/>
            <a:stretch>
              <a:fillRect/>
            </a:stretch>
          </p:blipFill>
          <p:spPr>
            <a:xfrm>
              <a:off x="251520" y="20539"/>
              <a:ext cx="1208971" cy="1203598"/>
            </a:xfrm>
            <a:prstGeom prst="rect">
              <a:avLst/>
            </a:prstGeom>
          </p:spPr>
        </p:pic>
        <p:pic>
          <p:nvPicPr>
            <p:cNvPr id="6" name="Picture 8" descr="oecd pisa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Bağlayıcı 8"/>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Metin kutusu 2"/>
          <p:cNvSpPr txBox="1"/>
          <p:nvPr/>
        </p:nvSpPr>
        <p:spPr>
          <a:xfrm>
            <a:off x="899592" y="1347614"/>
            <a:ext cx="7272808" cy="3139321"/>
          </a:xfrm>
          <a:prstGeom prst="rect">
            <a:avLst/>
          </a:prstGeom>
          <a:noFill/>
        </p:spPr>
        <p:txBody>
          <a:bodyPr wrap="square" rtlCol="0">
            <a:spAutoFit/>
          </a:bodyPr>
          <a:lstStyle/>
          <a:p>
            <a:r>
              <a:rPr lang="tr-TR" dirty="0" smtClean="0"/>
              <a:t>Ülkemizde örnekleme seçilen okullarda PISA uygulaması için Genel </a:t>
            </a:r>
            <a:r>
              <a:rPr lang="tr-TR" dirty="0" err="1" smtClean="0"/>
              <a:t>Müdürlüğümüz’de</a:t>
            </a:r>
            <a:r>
              <a:rPr lang="tr-TR" dirty="0" smtClean="0"/>
              <a:t> görevli personeller,  Test Uygulayıcısı olarak görevlendirilmiştir. Bu sayede bütün okullarda uygulamanın aynı standartlarda yapılması sağlanmıştır ve oluşabilecek veri kaybının önüne geçilmiştir. </a:t>
            </a:r>
          </a:p>
          <a:p>
            <a:endParaRPr lang="tr-TR" dirty="0"/>
          </a:p>
          <a:p>
            <a:r>
              <a:rPr lang="tr-TR" dirty="0" smtClean="0"/>
              <a:t>Uluslararası Merkez tarafından ülkelerdeki uygulamaları kontrol etmek için kişiler görevlendirilmektedir. Bu kişilere Uluslararası Merkez tarafından ayrı eğitim verilmektedir. Bu görevliler, uygulamanın belirlenen standartlara uygun yapılıp yapılmadığı ile ilgili raporları direk Uluslararası Merkez’e göndermektedirler. </a:t>
            </a:r>
            <a:endParaRPr lang="tr-TR" dirty="0"/>
          </a:p>
        </p:txBody>
      </p:sp>
    </p:spTree>
    <p:extLst>
      <p:ext uri="{BB962C8B-B14F-4D97-AF65-F5344CB8AC3E}">
        <p14:creationId xmlns:p14="http://schemas.microsoft.com/office/powerpoint/2010/main" val="2267853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gray">
          <a:xfrm>
            <a:off x="1619672" y="411510"/>
            <a:ext cx="7324547" cy="568485"/>
          </a:xfrm>
          <a:prstGeom prst="rect">
            <a:avLst/>
          </a:prstGeom>
        </p:spPr>
        <p:txBody>
          <a:bodyPr vert="horz" lIns="91440" tIns="45720" rIns="91440" bIns="45720" rtlCol="0" anchor="ctr">
            <a:noAutofit/>
          </a:bodyPr>
          <a:lstStyle>
            <a:lvl1pPr algn="l" defTabSz="342900" rtl="0" eaLnBrk="1" latinLnBrk="0" hangingPunct="1">
              <a:spcBef>
                <a:spcPct val="0"/>
              </a:spcBef>
              <a:buNone/>
              <a:defRPr sz="27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tr-TR" sz="3200" dirty="0">
                <a:solidFill>
                  <a:schemeClr val="tx1"/>
                </a:solidFill>
                <a:latin typeface="+mn-lt"/>
                <a:ea typeface="+mn-ea"/>
                <a:cs typeface="+mn-cs"/>
              </a:rPr>
              <a:t>PISA </a:t>
            </a:r>
            <a:r>
              <a:rPr lang="tr-TR" sz="3200" dirty="0" smtClean="0">
                <a:solidFill>
                  <a:schemeClr val="tx1"/>
                </a:solidFill>
                <a:latin typeface="+mn-lt"/>
                <a:ea typeface="+mn-ea"/>
                <a:cs typeface="+mn-cs"/>
              </a:rPr>
              <a:t>Raporlama Süreci</a:t>
            </a:r>
            <a:endParaRPr lang="tr-TR" sz="3200" dirty="0">
              <a:solidFill>
                <a:schemeClr val="tx1"/>
              </a:solidFill>
              <a:latin typeface="+mn-lt"/>
              <a:ea typeface="+mn-ea"/>
              <a:cs typeface="+mn-cs"/>
            </a:endParaRPr>
          </a:p>
        </p:txBody>
      </p:sp>
      <p:grpSp>
        <p:nvGrpSpPr>
          <p:cNvPr id="4" name="Grup 3"/>
          <p:cNvGrpSpPr/>
          <p:nvPr/>
        </p:nvGrpSpPr>
        <p:grpSpPr>
          <a:xfrm>
            <a:off x="251520" y="0"/>
            <a:ext cx="8625795" cy="1224137"/>
            <a:chOff x="251520" y="0"/>
            <a:chExt cx="8625795" cy="1224137"/>
          </a:xfrm>
        </p:grpSpPr>
        <p:pic>
          <p:nvPicPr>
            <p:cNvPr id="5" name="Resim 4"/>
            <p:cNvPicPr>
              <a:picLocks noChangeAspect="1"/>
            </p:cNvPicPr>
            <p:nvPr/>
          </p:nvPicPr>
          <p:blipFill>
            <a:blip r:embed="rId3"/>
            <a:stretch>
              <a:fillRect/>
            </a:stretch>
          </p:blipFill>
          <p:spPr>
            <a:xfrm>
              <a:off x="251520" y="20539"/>
              <a:ext cx="1208971" cy="1203598"/>
            </a:xfrm>
            <a:prstGeom prst="rect">
              <a:avLst/>
            </a:prstGeom>
          </p:spPr>
        </p:pic>
        <p:pic>
          <p:nvPicPr>
            <p:cNvPr id="6" name="Picture 8" descr="oecd pisa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9" name="Düz Bağlayıcı 8"/>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Metin kutusu 1"/>
          <p:cNvSpPr txBox="1"/>
          <p:nvPr/>
        </p:nvSpPr>
        <p:spPr>
          <a:xfrm>
            <a:off x="827584" y="1275606"/>
            <a:ext cx="7776864" cy="3693319"/>
          </a:xfrm>
          <a:prstGeom prst="rect">
            <a:avLst/>
          </a:prstGeom>
          <a:noFill/>
        </p:spPr>
        <p:txBody>
          <a:bodyPr wrap="square" rtlCol="0">
            <a:spAutoFit/>
          </a:bodyPr>
          <a:lstStyle/>
          <a:p>
            <a:r>
              <a:rPr lang="tr-TR" dirty="0" smtClean="0"/>
              <a:t>PISA uygulamasının tamamlanmasının ardından yaklaşık 18 ay sonra sonuçlar OECD tarafından açıklanmaktadır. Sonuçların açıklanmasından yaklaşık 5 ay önce veriler ülkelerle paylaşılarak bu süreçte Ulusal </a:t>
            </a:r>
            <a:r>
              <a:rPr lang="tr-TR" dirty="0" err="1" smtClean="0"/>
              <a:t>Raporlar’ın</a:t>
            </a:r>
            <a:r>
              <a:rPr lang="tr-TR" dirty="0" smtClean="0"/>
              <a:t> hazırlanma çalışmaları yapılmaktadır.</a:t>
            </a:r>
          </a:p>
          <a:p>
            <a:endParaRPr lang="tr-TR" dirty="0"/>
          </a:p>
          <a:p>
            <a:r>
              <a:rPr lang="tr-TR" dirty="0" smtClean="0"/>
              <a:t>PISA 2015 uygulamasının sonuçları, Temmuz 2016’de ülkelerle paylaşılmıştır ve OECD tarafından sonuçlar 6 Aralık 2016 tarihinde kamuoyuyla paylaşılmıştır.</a:t>
            </a:r>
          </a:p>
          <a:p>
            <a:endParaRPr lang="tr-TR" dirty="0"/>
          </a:p>
          <a:p>
            <a:r>
              <a:rPr lang="tr-TR" dirty="0" smtClean="0"/>
              <a:t>Ülkemizde de verilerin gelmesinin ardından Ulusal Ön </a:t>
            </a:r>
            <a:r>
              <a:rPr lang="tr-TR" dirty="0" err="1" smtClean="0"/>
              <a:t>Rapor’un</a:t>
            </a:r>
            <a:r>
              <a:rPr lang="tr-TR" dirty="0" smtClean="0"/>
              <a:t> yazımı için gerekli çalışmalar yapılmıştır ve OECD tarafından sonuçların açıklanmasının ardından bu rapor yayımlanmıştır. </a:t>
            </a:r>
          </a:p>
          <a:p>
            <a:endParaRPr lang="tr-TR" dirty="0"/>
          </a:p>
          <a:p>
            <a:endParaRPr lang="tr-TR" dirty="0"/>
          </a:p>
        </p:txBody>
      </p:sp>
    </p:spTree>
    <p:extLst>
      <p:ext uri="{BB962C8B-B14F-4D97-AF65-F5344CB8AC3E}">
        <p14:creationId xmlns:p14="http://schemas.microsoft.com/office/powerpoint/2010/main" val="13246734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F302176B-0E47-46AC-8F43-DAB4B8A37D06}" type="slidenum">
              <a:rPr lang="tr-TR" smtClean="0"/>
              <a:t>37</a:t>
            </a:fld>
            <a:endParaRPr lang="tr-TR"/>
          </a:p>
        </p:txBody>
      </p:sp>
      <p:sp>
        <p:nvSpPr>
          <p:cNvPr id="3" name="Metin kutusu 2"/>
          <p:cNvSpPr txBox="1"/>
          <p:nvPr/>
        </p:nvSpPr>
        <p:spPr>
          <a:xfrm>
            <a:off x="2987824" y="1995686"/>
            <a:ext cx="3384376" cy="769441"/>
          </a:xfrm>
          <a:prstGeom prst="rect">
            <a:avLst/>
          </a:prstGeom>
          <a:noFill/>
        </p:spPr>
        <p:txBody>
          <a:bodyPr wrap="square" rtlCol="0">
            <a:spAutoFit/>
          </a:bodyPr>
          <a:lstStyle/>
          <a:p>
            <a:r>
              <a:rPr lang="tr-TR" sz="4400" dirty="0" smtClean="0"/>
              <a:t>TEŞEKKÜRLER</a:t>
            </a:r>
            <a:endParaRPr lang="tr-TR" sz="4400" dirty="0"/>
          </a:p>
        </p:txBody>
      </p:sp>
    </p:spTree>
    <p:extLst>
      <p:ext uri="{BB962C8B-B14F-4D97-AF65-F5344CB8AC3E}">
        <p14:creationId xmlns:p14="http://schemas.microsoft.com/office/powerpoint/2010/main" val="214421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İçerik Yer Tutucusu 3"/>
          <p:cNvGraphicFramePr>
            <a:graphicFrameLocks noGrp="1"/>
          </p:cNvGraphicFramePr>
          <p:nvPr>
            <p:ph idx="1"/>
            <p:extLst>
              <p:ext uri="{D42A27DB-BD31-4B8C-83A1-F6EECF244321}">
                <p14:modId xmlns:p14="http://schemas.microsoft.com/office/powerpoint/2010/main" val="1680145708"/>
              </p:ext>
            </p:extLst>
          </p:nvPr>
        </p:nvGraphicFramePr>
        <p:xfrm>
          <a:off x="-684584" y="483518"/>
          <a:ext cx="9289032" cy="40773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F302176B-0E47-46AC-8F43-DAB4B8A37D06}" type="slidenum">
              <a:rPr lang="tr-TR" smtClean="0"/>
              <a:t>4</a:t>
            </a:fld>
            <a:endParaRPr lang="tr-TR"/>
          </a:p>
        </p:txBody>
      </p:sp>
      <p:grpSp>
        <p:nvGrpSpPr>
          <p:cNvPr id="21" name="Grup 20"/>
          <p:cNvGrpSpPr/>
          <p:nvPr/>
        </p:nvGrpSpPr>
        <p:grpSpPr>
          <a:xfrm>
            <a:off x="251520" y="0"/>
            <a:ext cx="8625795" cy="1224137"/>
            <a:chOff x="251520" y="0"/>
            <a:chExt cx="8625795" cy="1224137"/>
          </a:xfrm>
        </p:grpSpPr>
        <p:pic>
          <p:nvPicPr>
            <p:cNvPr id="22" name="Resim 21"/>
            <p:cNvPicPr>
              <a:picLocks noChangeAspect="1"/>
            </p:cNvPicPr>
            <p:nvPr/>
          </p:nvPicPr>
          <p:blipFill>
            <a:blip r:embed="rId7"/>
            <a:stretch>
              <a:fillRect/>
            </a:stretch>
          </p:blipFill>
          <p:spPr>
            <a:xfrm>
              <a:off x="251520" y="20539"/>
              <a:ext cx="1208971" cy="1203598"/>
            </a:xfrm>
            <a:prstGeom prst="rect">
              <a:avLst/>
            </a:prstGeom>
          </p:spPr>
        </p:pic>
        <p:pic>
          <p:nvPicPr>
            <p:cNvPr id="23" name="Picture 8" descr="oecd pisa logo ile ilgili görsel sonucu"/>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304923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814776632"/>
              </p:ext>
            </p:extLst>
          </p:nvPr>
        </p:nvGraphicFramePr>
        <p:xfrm>
          <a:off x="109330" y="119270"/>
          <a:ext cx="8955158" cy="48105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ayt Numarası Yer Tutucusu 4"/>
          <p:cNvSpPr>
            <a:spLocks noGrp="1"/>
          </p:cNvSpPr>
          <p:nvPr>
            <p:ph type="sldNum" sz="quarter" idx="12"/>
          </p:nvPr>
        </p:nvSpPr>
        <p:spPr/>
        <p:txBody>
          <a:bodyPr/>
          <a:lstStyle/>
          <a:p>
            <a:fld id="{F302176B-0E47-46AC-8F43-DAB4B8A37D06}" type="slidenum">
              <a:rPr lang="tr-TR" smtClean="0"/>
              <a:t>5</a:t>
            </a:fld>
            <a:endParaRPr lang="tr-TR"/>
          </a:p>
        </p:txBody>
      </p:sp>
    </p:spTree>
    <p:extLst>
      <p:ext uri="{BB962C8B-B14F-4D97-AF65-F5344CB8AC3E}">
        <p14:creationId xmlns:p14="http://schemas.microsoft.com/office/powerpoint/2010/main" val="1951654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555808484"/>
              </p:ext>
            </p:extLst>
          </p:nvPr>
        </p:nvGraphicFramePr>
        <p:xfrm>
          <a:off x="539552" y="1347614"/>
          <a:ext cx="7848872"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Metin kutusu 4"/>
          <p:cNvSpPr txBox="1"/>
          <p:nvPr/>
        </p:nvSpPr>
        <p:spPr>
          <a:xfrm>
            <a:off x="1475656" y="627534"/>
            <a:ext cx="4032448" cy="400110"/>
          </a:xfrm>
          <a:prstGeom prst="rect">
            <a:avLst/>
          </a:prstGeom>
          <a:noFill/>
        </p:spPr>
        <p:txBody>
          <a:bodyPr wrap="square" rtlCol="0">
            <a:spAutoFit/>
          </a:bodyPr>
          <a:lstStyle/>
          <a:p>
            <a:r>
              <a:rPr lang="tr-TR" sz="2000" b="1" dirty="0" smtClean="0"/>
              <a:t>Politika belirleyici özelliği </a:t>
            </a:r>
            <a:endParaRPr lang="tr-TR" sz="2000" b="1" dirty="0"/>
          </a:p>
        </p:txBody>
      </p:sp>
      <p:sp>
        <p:nvSpPr>
          <p:cNvPr id="6" name="Slayt Numarası Yer Tutucusu 5"/>
          <p:cNvSpPr>
            <a:spLocks noGrp="1"/>
          </p:cNvSpPr>
          <p:nvPr>
            <p:ph type="sldNum" sz="quarter" idx="12"/>
          </p:nvPr>
        </p:nvSpPr>
        <p:spPr/>
        <p:txBody>
          <a:bodyPr/>
          <a:lstStyle/>
          <a:p>
            <a:fld id="{F302176B-0E47-46AC-8F43-DAB4B8A37D06}" type="slidenum">
              <a:rPr lang="tr-TR" smtClean="0"/>
              <a:t>6</a:t>
            </a:fld>
            <a:endParaRPr lang="tr-TR"/>
          </a:p>
        </p:txBody>
      </p:sp>
      <p:grpSp>
        <p:nvGrpSpPr>
          <p:cNvPr id="10" name="Grup 9"/>
          <p:cNvGrpSpPr/>
          <p:nvPr/>
        </p:nvGrpSpPr>
        <p:grpSpPr>
          <a:xfrm>
            <a:off x="251520" y="0"/>
            <a:ext cx="8625795" cy="1224137"/>
            <a:chOff x="251520" y="0"/>
            <a:chExt cx="8625795" cy="1224137"/>
          </a:xfrm>
        </p:grpSpPr>
        <p:pic>
          <p:nvPicPr>
            <p:cNvPr id="11" name="Resim 10"/>
            <p:cNvPicPr>
              <a:picLocks noChangeAspect="1"/>
            </p:cNvPicPr>
            <p:nvPr/>
          </p:nvPicPr>
          <p:blipFill>
            <a:blip r:embed="rId8"/>
            <a:stretch>
              <a:fillRect/>
            </a:stretch>
          </p:blipFill>
          <p:spPr>
            <a:xfrm>
              <a:off x="251520" y="20539"/>
              <a:ext cx="1208971" cy="1203598"/>
            </a:xfrm>
            <a:prstGeom prst="rect">
              <a:avLst/>
            </a:prstGeom>
          </p:spPr>
        </p:pic>
        <p:pic>
          <p:nvPicPr>
            <p:cNvPr id="12" name="Picture 8" descr="oecd pisa logo ile ilgili görsel sonuc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Düz Bağlayıcı 12"/>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3680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1547664" y="483518"/>
            <a:ext cx="7776864" cy="492443"/>
          </a:xfrm>
          <a:prstGeom prst="rect">
            <a:avLst/>
          </a:prstGeom>
          <a:noFill/>
          <a:ln w="28575">
            <a:solidFill>
              <a:schemeClr val="bg1"/>
            </a:solidFill>
          </a:ln>
        </p:spPr>
        <p:txBody>
          <a:bodyPr wrap="square" rtlCol="0">
            <a:spAutoFit/>
          </a:bodyPr>
          <a:lstStyle/>
          <a:p>
            <a:r>
              <a:rPr lang="tr-TR" sz="2600" b="1" dirty="0"/>
              <a:t>Uygulama Döngüsü</a:t>
            </a:r>
          </a:p>
        </p:txBody>
      </p:sp>
      <p:sp>
        <p:nvSpPr>
          <p:cNvPr id="6" name="Slayt Numarası Yer Tutucusu 5"/>
          <p:cNvSpPr>
            <a:spLocks noGrp="1"/>
          </p:cNvSpPr>
          <p:nvPr>
            <p:ph type="sldNum" sz="quarter" idx="12"/>
          </p:nvPr>
        </p:nvSpPr>
        <p:spPr/>
        <p:txBody>
          <a:bodyPr/>
          <a:lstStyle/>
          <a:p>
            <a:fld id="{F302176B-0E47-46AC-8F43-DAB4B8A37D06}" type="slidenum">
              <a:rPr lang="tr-TR" smtClean="0">
                <a:solidFill>
                  <a:schemeClr val="tx1"/>
                </a:solidFill>
              </a:rPr>
              <a:t>7</a:t>
            </a:fld>
            <a:endParaRPr lang="tr-TR">
              <a:solidFill>
                <a:schemeClr val="tx1"/>
              </a:solidFill>
            </a:endParaRPr>
          </a:p>
        </p:txBody>
      </p:sp>
      <p:grpSp>
        <p:nvGrpSpPr>
          <p:cNvPr id="46" name="Grup 45"/>
          <p:cNvGrpSpPr/>
          <p:nvPr/>
        </p:nvGrpSpPr>
        <p:grpSpPr>
          <a:xfrm>
            <a:off x="251520" y="0"/>
            <a:ext cx="8625795" cy="1224137"/>
            <a:chOff x="251520" y="0"/>
            <a:chExt cx="8625795" cy="1224137"/>
          </a:xfrm>
        </p:grpSpPr>
        <p:pic>
          <p:nvPicPr>
            <p:cNvPr id="47" name="Resim 46"/>
            <p:cNvPicPr>
              <a:picLocks noChangeAspect="1"/>
            </p:cNvPicPr>
            <p:nvPr/>
          </p:nvPicPr>
          <p:blipFill>
            <a:blip r:embed="rId3"/>
            <a:stretch>
              <a:fillRect/>
            </a:stretch>
          </p:blipFill>
          <p:spPr>
            <a:xfrm>
              <a:off x="251520" y="20539"/>
              <a:ext cx="1208971" cy="1203598"/>
            </a:xfrm>
            <a:prstGeom prst="rect">
              <a:avLst/>
            </a:prstGeom>
          </p:spPr>
        </p:pic>
        <p:pic>
          <p:nvPicPr>
            <p:cNvPr id="48" name="Picture 8" descr="oecd pisa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49" name="Düz Bağlayıcı 48"/>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 name="Grup 3"/>
          <p:cNvGrpSpPr/>
          <p:nvPr/>
        </p:nvGrpSpPr>
        <p:grpSpPr>
          <a:xfrm>
            <a:off x="0" y="1779662"/>
            <a:ext cx="9363243" cy="2578511"/>
            <a:chOff x="-5619" y="1779662"/>
            <a:chExt cx="9363243" cy="2578511"/>
          </a:xfrm>
        </p:grpSpPr>
        <p:grpSp>
          <p:nvGrpSpPr>
            <p:cNvPr id="2" name="Grup 1"/>
            <p:cNvGrpSpPr/>
            <p:nvPr/>
          </p:nvGrpSpPr>
          <p:grpSpPr>
            <a:xfrm>
              <a:off x="-5619" y="1779662"/>
              <a:ext cx="9149619" cy="2520280"/>
              <a:chOff x="30893" y="1779662"/>
              <a:chExt cx="8724662" cy="2304256"/>
            </a:xfrm>
          </p:grpSpPr>
          <p:grpSp>
            <p:nvGrpSpPr>
              <p:cNvPr id="45" name="Grup 44"/>
              <p:cNvGrpSpPr/>
              <p:nvPr/>
            </p:nvGrpSpPr>
            <p:grpSpPr>
              <a:xfrm>
                <a:off x="30893" y="1779662"/>
                <a:ext cx="7781468" cy="2304256"/>
                <a:chOff x="71499" y="1491630"/>
                <a:chExt cx="9001001" cy="2448272"/>
              </a:xfrm>
            </p:grpSpPr>
            <p:grpSp>
              <p:nvGrpSpPr>
                <p:cNvPr id="8" name="Grup 7"/>
                <p:cNvGrpSpPr/>
                <p:nvPr/>
              </p:nvGrpSpPr>
              <p:grpSpPr>
                <a:xfrm>
                  <a:off x="108723" y="1491630"/>
                  <a:ext cx="7853030" cy="431064"/>
                  <a:chOff x="2667182" y="3333025"/>
                  <a:chExt cx="5951524" cy="300217"/>
                </a:xfrm>
                <a:solidFill>
                  <a:schemeClr val="bg1"/>
                </a:solidFill>
              </p:grpSpPr>
              <p:sp>
                <p:nvSpPr>
                  <p:cNvPr id="39" name="Serbest Form 38"/>
                  <p:cNvSpPr/>
                  <p:nvPr/>
                </p:nvSpPr>
                <p:spPr>
                  <a:xfrm>
                    <a:off x="2667182" y="3339464"/>
                    <a:ext cx="1001949" cy="293678"/>
                  </a:xfrm>
                  <a:custGeom>
                    <a:avLst/>
                    <a:gdLst>
                      <a:gd name="connsiteX0" fmla="*/ 0 w 808939"/>
                      <a:gd name="connsiteY0" fmla="*/ 48536 h 485363"/>
                      <a:gd name="connsiteX1" fmla="*/ 48536 w 808939"/>
                      <a:gd name="connsiteY1" fmla="*/ 0 h 485363"/>
                      <a:gd name="connsiteX2" fmla="*/ 760403 w 808939"/>
                      <a:gd name="connsiteY2" fmla="*/ 0 h 485363"/>
                      <a:gd name="connsiteX3" fmla="*/ 808939 w 808939"/>
                      <a:gd name="connsiteY3" fmla="*/ 48536 h 485363"/>
                      <a:gd name="connsiteX4" fmla="*/ 808939 w 808939"/>
                      <a:gd name="connsiteY4" fmla="*/ 436827 h 485363"/>
                      <a:gd name="connsiteX5" fmla="*/ 760403 w 808939"/>
                      <a:gd name="connsiteY5" fmla="*/ 485363 h 485363"/>
                      <a:gd name="connsiteX6" fmla="*/ 48536 w 808939"/>
                      <a:gd name="connsiteY6" fmla="*/ 485363 h 485363"/>
                      <a:gd name="connsiteX7" fmla="*/ 0 w 808939"/>
                      <a:gd name="connsiteY7" fmla="*/ 436827 h 485363"/>
                      <a:gd name="connsiteX8" fmla="*/ 0 w 808939"/>
                      <a:gd name="connsiteY8" fmla="*/ 48536 h 4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39" h="485363">
                        <a:moveTo>
                          <a:pt x="0" y="48536"/>
                        </a:moveTo>
                        <a:cubicBezTo>
                          <a:pt x="0" y="21730"/>
                          <a:pt x="21730" y="0"/>
                          <a:pt x="48536" y="0"/>
                        </a:cubicBezTo>
                        <a:lnTo>
                          <a:pt x="760403" y="0"/>
                        </a:lnTo>
                        <a:cubicBezTo>
                          <a:pt x="787209" y="0"/>
                          <a:pt x="808939" y="21730"/>
                          <a:pt x="808939" y="48536"/>
                        </a:cubicBezTo>
                        <a:lnTo>
                          <a:pt x="808939" y="436827"/>
                        </a:lnTo>
                        <a:cubicBezTo>
                          <a:pt x="808939" y="463633"/>
                          <a:pt x="787209" y="485363"/>
                          <a:pt x="760403" y="485363"/>
                        </a:cubicBezTo>
                        <a:lnTo>
                          <a:pt x="48536" y="485363"/>
                        </a:lnTo>
                        <a:cubicBezTo>
                          <a:pt x="21730" y="485363"/>
                          <a:pt x="0" y="463633"/>
                          <a:pt x="0" y="436827"/>
                        </a:cubicBezTo>
                        <a:lnTo>
                          <a:pt x="0" y="48536"/>
                        </a:lnTo>
                        <a:close/>
                      </a:path>
                    </a:pathLst>
                  </a:custGeom>
                  <a:grpFill/>
                  <a:ln>
                    <a:solidFill>
                      <a:schemeClr val="bg1"/>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416" tIns="90416" rIns="90416" bIns="90416" numCol="1" spcCol="1270" anchor="ctr" anchorCtr="0">
                    <a:noAutofit/>
                  </a:bodyPr>
                  <a:lstStyle/>
                  <a:p>
                    <a:pPr algn="ctr" defTabSz="888978">
                      <a:lnSpc>
                        <a:spcPct val="90000"/>
                      </a:lnSpc>
                      <a:spcBef>
                        <a:spcPct val="0"/>
                      </a:spcBef>
                      <a:spcAft>
                        <a:spcPct val="35000"/>
                      </a:spcAft>
                    </a:pPr>
                    <a:r>
                      <a:rPr lang="tr-TR" sz="2000" b="1" dirty="0">
                        <a:solidFill>
                          <a:schemeClr val="tx1"/>
                        </a:solidFill>
                        <a:effectLst>
                          <a:outerShdw blurRad="38100" dist="38100" dir="2700000" algn="tl">
                            <a:srgbClr val="000000">
                              <a:alpha val="43137"/>
                            </a:srgbClr>
                          </a:outerShdw>
                        </a:effectLst>
                        <a:latin typeface="Tempus Sans ITC" panose="04020404030D07020202" pitchFamily="82" charset="0"/>
                      </a:rPr>
                      <a:t>2000</a:t>
                    </a:r>
                  </a:p>
                </p:txBody>
              </p:sp>
              <p:sp>
                <p:nvSpPr>
                  <p:cNvPr id="40" name="Serbest Form 39"/>
                  <p:cNvSpPr/>
                  <p:nvPr/>
                </p:nvSpPr>
                <p:spPr>
                  <a:xfrm>
                    <a:off x="3657097" y="3336745"/>
                    <a:ext cx="1001949" cy="293678"/>
                  </a:xfrm>
                  <a:custGeom>
                    <a:avLst/>
                    <a:gdLst>
                      <a:gd name="connsiteX0" fmla="*/ 0 w 808939"/>
                      <a:gd name="connsiteY0" fmla="*/ 48536 h 485363"/>
                      <a:gd name="connsiteX1" fmla="*/ 48536 w 808939"/>
                      <a:gd name="connsiteY1" fmla="*/ 0 h 485363"/>
                      <a:gd name="connsiteX2" fmla="*/ 760403 w 808939"/>
                      <a:gd name="connsiteY2" fmla="*/ 0 h 485363"/>
                      <a:gd name="connsiteX3" fmla="*/ 808939 w 808939"/>
                      <a:gd name="connsiteY3" fmla="*/ 48536 h 485363"/>
                      <a:gd name="connsiteX4" fmla="*/ 808939 w 808939"/>
                      <a:gd name="connsiteY4" fmla="*/ 436827 h 485363"/>
                      <a:gd name="connsiteX5" fmla="*/ 760403 w 808939"/>
                      <a:gd name="connsiteY5" fmla="*/ 485363 h 485363"/>
                      <a:gd name="connsiteX6" fmla="*/ 48536 w 808939"/>
                      <a:gd name="connsiteY6" fmla="*/ 485363 h 485363"/>
                      <a:gd name="connsiteX7" fmla="*/ 0 w 808939"/>
                      <a:gd name="connsiteY7" fmla="*/ 436827 h 485363"/>
                      <a:gd name="connsiteX8" fmla="*/ 0 w 808939"/>
                      <a:gd name="connsiteY8" fmla="*/ 48536 h 4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39" h="485363">
                        <a:moveTo>
                          <a:pt x="0" y="48536"/>
                        </a:moveTo>
                        <a:cubicBezTo>
                          <a:pt x="0" y="21730"/>
                          <a:pt x="21730" y="0"/>
                          <a:pt x="48536" y="0"/>
                        </a:cubicBezTo>
                        <a:lnTo>
                          <a:pt x="760403" y="0"/>
                        </a:lnTo>
                        <a:cubicBezTo>
                          <a:pt x="787209" y="0"/>
                          <a:pt x="808939" y="21730"/>
                          <a:pt x="808939" y="48536"/>
                        </a:cubicBezTo>
                        <a:lnTo>
                          <a:pt x="808939" y="436827"/>
                        </a:lnTo>
                        <a:cubicBezTo>
                          <a:pt x="808939" y="463633"/>
                          <a:pt x="787209" y="485363"/>
                          <a:pt x="760403" y="485363"/>
                        </a:cubicBezTo>
                        <a:lnTo>
                          <a:pt x="48536" y="485363"/>
                        </a:lnTo>
                        <a:cubicBezTo>
                          <a:pt x="21730" y="485363"/>
                          <a:pt x="0" y="463633"/>
                          <a:pt x="0" y="436827"/>
                        </a:cubicBezTo>
                        <a:lnTo>
                          <a:pt x="0" y="48536"/>
                        </a:lnTo>
                        <a:close/>
                      </a:path>
                    </a:pathLst>
                  </a:custGeom>
                  <a:grpFill/>
                  <a:ln>
                    <a:solidFill>
                      <a:schemeClr val="bg1"/>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416" tIns="90416" rIns="90416" bIns="90416" numCol="1" spcCol="1270" anchor="ctr" anchorCtr="0">
                    <a:noAutofit/>
                  </a:bodyPr>
                  <a:lstStyle/>
                  <a:p>
                    <a:pPr algn="ctr" defTabSz="888978">
                      <a:lnSpc>
                        <a:spcPct val="90000"/>
                      </a:lnSpc>
                      <a:spcBef>
                        <a:spcPct val="0"/>
                      </a:spcBef>
                      <a:spcAft>
                        <a:spcPct val="35000"/>
                      </a:spcAft>
                    </a:pPr>
                    <a:r>
                      <a:rPr lang="tr-TR" sz="2000" b="1" dirty="0">
                        <a:solidFill>
                          <a:schemeClr val="tx1"/>
                        </a:solidFill>
                        <a:effectLst>
                          <a:outerShdw blurRad="38100" dist="38100" dir="2700000" algn="tl">
                            <a:srgbClr val="000000">
                              <a:alpha val="43137"/>
                            </a:srgbClr>
                          </a:outerShdw>
                        </a:effectLst>
                        <a:latin typeface="Tempus Sans ITC" panose="04020404030D07020202" pitchFamily="82" charset="0"/>
                      </a:rPr>
                      <a:t>2003</a:t>
                    </a:r>
                  </a:p>
                </p:txBody>
              </p:sp>
              <p:sp>
                <p:nvSpPr>
                  <p:cNvPr id="41" name="Serbest Form 40"/>
                  <p:cNvSpPr/>
                  <p:nvPr/>
                </p:nvSpPr>
                <p:spPr>
                  <a:xfrm>
                    <a:off x="4647012" y="3335210"/>
                    <a:ext cx="1001949" cy="293678"/>
                  </a:xfrm>
                  <a:custGeom>
                    <a:avLst/>
                    <a:gdLst>
                      <a:gd name="connsiteX0" fmla="*/ 0 w 808939"/>
                      <a:gd name="connsiteY0" fmla="*/ 48536 h 485363"/>
                      <a:gd name="connsiteX1" fmla="*/ 48536 w 808939"/>
                      <a:gd name="connsiteY1" fmla="*/ 0 h 485363"/>
                      <a:gd name="connsiteX2" fmla="*/ 760403 w 808939"/>
                      <a:gd name="connsiteY2" fmla="*/ 0 h 485363"/>
                      <a:gd name="connsiteX3" fmla="*/ 808939 w 808939"/>
                      <a:gd name="connsiteY3" fmla="*/ 48536 h 485363"/>
                      <a:gd name="connsiteX4" fmla="*/ 808939 w 808939"/>
                      <a:gd name="connsiteY4" fmla="*/ 436827 h 485363"/>
                      <a:gd name="connsiteX5" fmla="*/ 760403 w 808939"/>
                      <a:gd name="connsiteY5" fmla="*/ 485363 h 485363"/>
                      <a:gd name="connsiteX6" fmla="*/ 48536 w 808939"/>
                      <a:gd name="connsiteY6" fmla="*/ 485363 h 485363"/>
                      <a:gd name="connsiteX7" fmla="*/ 0 w 808939"/>
                      <a:gd name="connsiteY7" fmla="*/ 436827 h 485363"/>
                      <a:gd name="connsiteX8" fmla="*/ 0 w 808939"/>
                      <a:gd name="connsiteY8" fmla="*/ 48536 h 4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39" h="485363">
                        <a:moveTo>
                          <a:pt x="0" y="48536"/>
                        </a:moveTo>
                        <a:cubicBezTo>
                          <a:pt x="0" y="21730"/>
                          <a:pt x="21730" y="0"/>
                          <a:pt x="48536" y="0"/>
                        </a:cubicBezTo>
                        <a:lnTo>
                          <a:pt x="760403" y="0"/>
                        </a:lnTo>
                        <a:cubicBezTo>
                          <a:pt x="787209" y="0"/>
                          <a:pt x="808939" y="21730"/>
                          <a:pt x="808939" y="48536"/>
                        </a:cubicBezTo>
                        <a:lnTo>
                          <a:pt x="808939" y="436827"/>
                        </a:lnTo>
                        <a:cubicBezTo>
                          <a:pt x="808939" y="463633"/>
                          <a:pt x="787209" y="485363"/>
                          <a:pt x="760403" y="485363"/>
                        </a:cubicBezTo>
                        <a:lnTo>
                          <a:pt x="48536" y="485363"/>
                        </a:lnTo>
                        <a:cubicBezTo>
                          <a:pt x="21730" y="485363"/>
                          <a:pt x="0" y="463633"/>
                          <a:pt x="0" y="436827"/>
                        </a:cubicBezTo>
                        <a:lnTo>
                          <a:pt x="0" y="48536"/>
                        </a:lnTo>
                        <a:close/>
                      </a:path>
                    </a:pathLst>
                  </a:custGeom>
                  <a:grpFill/>
                  <a:ln>
                    <a:solidFill>
                      <a:schemeClr val="bg1"/>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416" tIns="90416" rIns="90416" bIns="90416" numCol="1" spcCol="1270" anchor="ctr" anchorCtr="0">
                    <a:noAutofit/>
                  </a:bodyPr>
                  <a:lstStyle/>
                  <a:p>
                    <a:pPr algn="ctr" defTabSz="888978">
                      <a:lnSpc>
                        <a:spcPct val="90000"/>
                      </a:lnSpc>
                      <a:spcBef>
                        <a:spcPct val="0"/>
                      </a:spcBef>
                      <a:spcAft>
                        <a:spcPct val="35000"/>
                      </a:spcAft>
                    </a:pPr>
                    <a:r>
                      <a:rPr lang="tr-TR" sz="2000" b="1" dirty="0">
                        <a:solidFill>
                          <a:schemeClr val="tx1"/>
                        </a:solidFill>
                        <a:effectLst>
                          <a:outerShdw blurRad="38100" dist="38100" dir="2700000" algn="tl">
                            <a:srgbClr val="000000">
                              <a:alpha val="43137"/>
                            </a:srgbClr>
                          </a:outerShdw>
                        </a:effectLst>
                        <a:latin typeface="Tempus Sans ITC" panose="04020404030D07020202" pitchFamily="82" charset="0"/>
                      </a:rPr>
                      <a:t>2006</a:t>
                    </a:r>
                  </a:p>
                </p:txBody>
              </p:sp>
              <p:sp>
                <p:nvSpPr>
                  <p:cNvPr id="42" name="Serbest Form 41"/>
                  <p:cNvSpPr/>
                  <p:nvPr/>
                </p:nvSpPr>
                <p:spPr>
                  <a:xfrm>
                    <a:off x="5636927" y="3339564"/>
                    <a:ext cx="1001949" cy="293678"/>
                  </a:xfrm>
                  <a:custGeom>
                    <a:avLst/>
                    <a:gdLst>
                      <a:gd name="connsiteX0" fmla="*/ 0 w 808939"/>
                      <a:gd name="connsiteY0" fmla="*/ 48536 h 485363"/>
                      <a:gd name="connsiteX1" fmla="*/ 48536 w 808939"/>
                      <a:gd name="connsiteY1" fmla="*/ 0 h 485363"/>
                      <a:gd name="connsiteX2" fmla="*/ 760403 w 808939"/>
                      <a:gd name="connsiteY2" fmla="*/ 0 h 485363"/>
                      <a:gd name="connsiteX3" fmla="*/ 808939 w 808939"/>
                      <a:gd name="connsiteY3" fmla="*/ 48536 h 485363"/>
                      <a:gd name="connsiteX4" fmla="*/ 808939 w 808939"/>
                      <a:gd name="connsiteY4" fmla="*/ 436827 h 485363"/>
                      <a:gd name="connsiteX5" fmla="*/ 760403 w 808939"/>
                      <a:gd name="connsiteY5" fmla="*/ 485363 h 485363"/>
                      <a:gd name="connsiteX6" fmla="*/ 48536 w 808939"/>
                      <a:gd name="connsiteY6" fmla="*/ 485363 h 485363"/>
                      <a:gd name="connsiteX7" fmla="*/ 0 w 808939"/>
                      <a:gd name="connsiteY7" fmla="*/ 436827 h 485363"/>
                      <a:gd name="connsiteX8" fmla="*/ 0 w 808939"/>
                      <a:gd name="connsiteY8" fmla="*/ 48536 h 4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39" h="485363">
                        <a:moveTo>
                          <a:pt x="0" y="48536"/>
                        </a:moveTo>
                        <a:cubicBezTo>
                          <a:pt x="0" y="21730"/>
                          <a:pt x="21730" y="0"/>
                          <a:pt x="48536" y="0"/>
                        </a:cubicBezTo>
                        <a:lnTo>
                          <a:pt x="760403" y="0"/>
                        </a:lnTo>
                        <a:cubicBezTo>
                          <a:pt x="787209" y="0"/>
                          <a:pt x="808939" y="21730"/>
                          <a:pt x="808939" y="48536"/>
                        </a:cubicBezTo>
                        <a:lnTo>
                          <a:pt x="808939" y="436827"/>
                        </a:lnTo>
                        <a:cubicBezTo>
                          <a:pt x="808939" y="463633"/>
                          <a:pt x="787209" y="485363"/>
                          <a:pt x="760403" y="485363"/>
                        </a:cubicBezTo>
                        <a:lnTo>
                          <a:pt x="48536" y="485363"/>
                        </a:lnTo>
                        <a:cubicBezTo>
                          <a:pt x="21730" y="485363"/>
                          <a:pt x="0" y="463633"/>
                          <a:pt x="0" y="436827"/>
                        </a:cubicBezTo>
                        <a:lnTo>
                          <a:pt x="0" y="48536"/>
                        </a:lnTo>
                        <a:close/>
                      </a:path>
                    </a:pathLst>
                  </a:custGeom>
                  <a:grpFill/>
                  <a:ln>
                    <a:solidFill>
                      <a:schemeClr val="bg1"/>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416" tIns="90416" rIns="90416" bIns="90416" numCol="1" spcCol="1270" anchor="ctr" anchorCtr="0">
                    <a:noAutofit/>
                  </a:bodyPr>
                  <a:lstStyle/>
                  <a:p>
                    <a:pPr algn="ctr" defTabSz="888978">
                      <a:lnSpc>
                        <a:spcPct val="90000"/>
                      </a:lnSpc>
                      <a:spcBef>
                        <a:spcPct val="0"/>
                      </a:spcBef>
                      <a:spcAft>
                        <a:spcPct val="35000"/>
                      </a:spcAft>
                    </a:pPr>
                    <a:r>
                      <a:rPr lang="tr-TR" sz="2000" b="1" dirty="0">
                        <a:solidFill>
                          <a:schemeClr val="tx1"/>
                        </a:solidFill>
                        <a:effectLst>
                          <a:outerShdw blurRad="38100" dist="38100" dir="2700000" algn="tl">
                            <a:srgbClr val="000000">
                              <a:alpha val="43137"/>
                            </a:srgbClr>
                          </a:outerShdw>
                        </a:effectLst>
                        <a:latin typeface="Tempus Sans ITC" panose="04020404030D07020202" pitchFamily="82" charset="0"/>
                      </a:rPr>
                      <a:t>2009</a:t>
                    </a:r>
                  </a:p>
                </p:txBody>
              </p:sp>
              <p:sp>
                <p:nvSpPr>
                  <p:cNvPr id="43" name="Serbest Form 42"/>
                  <p:cNvSpPr/>
                  <p:nvPr/>
                </p:nvSpPr>
                <p:spPr>
                  <a:xfrm>
                    <a:off x="6626842" y="3333025"/>
                    <a:ext cx="1001949" cy="293678"/>
                  </a:xfrm>
                  <a:custGeom>
                    <a:avLst/>
                    <a:gdLst>
                      <a:gd name="connsiteX0" fmla="*/ 0 w 808939"/>
                      <a:gd name="connsiteY0" fmla="*/ 48536 h 485363"/>
                      <a:gd name="connsiteX1" fmla="*/ 48536 w 808939"/>
                      <a:gd name="connsiteY1" fmla="*/ 0 h 485363"/>
                      <a:gd name="connsiteX2" fmla="*/ 760403 w 808939"/>
                      <a:gd name="connsiteY2" fmla="*/ 0 h 485363"/>
                      <a:gd name="connsiteX3" fmla="*/ 808939 w 808939"/>
                      <a:gd name="connsiteY3" fmla="*/ 48536 h 485363"/>
                      <a:gd name="connsiteX4" fmla="*/ 808939 w 808939"/>
                      <a:gd name="connsiteY4" fmla="*/ 436827 h 485363"/>
                      <a:gd name="connsiteX5" fmla="*/ 760403 w 808939"/>
                      <a:gd name="connsiteY5" fmla="*/ 485363 h 485363"/>
                      <a:gd name="connsiteX6" fmla="*/ 48536 w 808939"/>
                      <a:gd name="connsiteY6" fmla="*/ 485363 h 485363"/>
                      <a:gd name="connsiteX7" fmla="*/ 0 w 808939"/>
                      <a:gd name="connsiteY7" fmla="*/ 436827 h 485363"/>
                      <a:gd name="connsiteX8" fmla="*/ 0 w 808939"/>
                      <a:gd name="connsiteY8" fmla="*/ 48536 h 4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39" h="485363">
                        <a:moveTo>
                          <a:pt x="0" y="48536"/>
                        </a:moveTo>
                        <a:cubicBezTo>
                          <a:pt x="0" y="21730"/>
                          <a:pt x="21730" y="0"/>
                          <a:pt x="48536" y="0"/>
                        </a:cubicBezTo>
                        <a:lnTo>
                          <a:pt x="760403" y="0"/>
                        </a:lnTo>
                        <a:cubicBezTo>
                          <a:pt x="787209" y="0"/>
                          <a:pt x="808939" y="21730"/>
                          <a:pt x="808939" y="48536"/>
                        </a:cubicBezTo>
                        <a:lnTo>
                          <a:pt x="808939" y="436827"/>
                        </a:lnTo>
                        <a:cubicBezTo>
                          <a:pt x="808939" y="463633"/>
                          <a:pt x="787209" y="485363"/>
                          <a:pt x="760403" y="485363"/>
                        </a:cubicBezTo>
                        <a:lnTo>
                          <a:pt x="48536" y="485363"/>
                        </a:lnTo>
                        <a:cubicBezTo>
                          <a:pt x="21730" y="485363"/>
                          <a:pt x="0" y="463633"/>
                          <a:pt x="0" y="436827"/>
                        </a:cubicBezTo>
                        <a:lnTo>
                          <a:pt x="0" y="48536"/>
                        </a:lnTo>
                        <a:close/>
                      </a:path>
                    </a:pathLst>
                  </a:custGeom>
                  <a:grpFill/>
                  <a:ln>
                    <a:solidFill>
                      <a:schemeClr val="bg1"/>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0416" tIns="90416" rIns="90416" bIns="90416" numCol="1" spcCol="1270" anchor="ctr" anchorCtr="0">
                    <a:noAutofit/>
                  </a:bodyPr>
                  <a:lstStyle/>
                  <a:p>
                    <a:pPr algn="ctr" defTabSz="888978">
                      <a:lnSpc>
                        <a:spcPct val="90000"/>
                      </a:lnSpc>
                      <a:spcBef>
                        <a:spcPct val="0"/>
                      </a:spcBef>
                      <a:spcAft>
                        <a:spcPct val="35000"/>
                      </a:spcAft>
                    </a:pPr>
                    <a:r>
                      <a:rPr lang="tr-TR" sz="2000" b="1" dirty="0">
                        <a:solidFill>
                          <a:schemeClr val="tx1"/>
                        </a:solidFill>
                        <a:effectLst>
                          <a:outerShdw blurRad="38100" dist="38100" dir="2700000" algn="tl">
                            <a:srgbClr val="000000">
                              <a:alpha val="43137"/>
                            </a:srgbClr>
                          </a:outerShdw>
                        </a:effectLst>
                        <a:latin typeface="Tempus Sans ITC" panose="04020404030D07020202" pitchFamily="82" charset="0"/>
                      </a:rPr>
                      <a:t>2012</a:t>
                    </a:r>
                  </a:p>
                </p:txBody>
              </p:sp>
              <p:sp>
                <p:nvSpPr>
                  <p:cNvPr id="44" name="Serbest Form 43"/>
                  <p:cNvSpPr/>
                  <p:nvPr/>
                </p:nvSpPr>
                <p:spPr>
                  <a:xfrm>
                    <a:off x="7616757" y="3335209"/>
                    <a:ext cx="1001949" cy="293678"/>
                  </a:xfrm>
                  <a:custGeom>
                    <a:avLst/>
                    <a:gdLst>
                      <a:gd name="connsiteX0" fmla="*/ 0 w 808939"/>
                      <a:gd name="connsiteY0" fmla="*/ 80895 h 485363"/>
                      <a:gd name="connsiteX1" fmla="*/ 80895 w 808939"/>
                      <a:gd name="connsiteY1" fmla="*/ 0 h 485363"/>
                      <a:gd name="connsiteX2" fmla="*/ 728044 w 808939"/>
                      <a:gd name="connsiteY2" fmla="*/ 0 h 485363"/>
                      <a:gd name="connsiteX3" fmla="*/ 808939 w 808939"/>
                      <a:gd name="connsiteY3" fmla="*/ 80895 h 485363"/>
                      <a:gd name="connsiteX4" fmla="*/ 808939 w 808939"/>
                      <a:gd name="connsiteY4" fmla="*/ 404468 h 485363"/>
                      <a:gd name="connsiteX5" fmla="*/ 728044 w 808939"/>
                      <a:gd name="connsiteY5" fmla="*/ 485363 h 485363"/>
                      <a:gd name="connsiteX6" fmla="*/ 80895 w 808939"/>
                      <a:gd name="connsiteY6" fmla="*/ 485363 h 485363"/>
                      <a:gd name="connsiteX7" fmla="*/ 0 w 808939"/>
                      <a:gd name="connsiteY7" fmla="*/ 404468 h 485363"/>
                      <a:gd name="connsiteX8" fmla="*/ 0 w 808939"/>
                      <a:gd name="connsiteY8" fmla="*/ 80895 h 4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39" h="485363">
                        <a:moveTo>
                          <a:pt x="0" y="80895"/>
                        </a:moveTo>
                        <a:cubicBezTo>
                          <a:pt x="0" y="36218"/>
                          <a:pt x="36218" y="0"/>
                          <a:pt x="80895" y="0"/>
                        </a:cubicBezTo>
                        <a:lnTo>
                          <a:pt x="728044" y="0"/>
                        </a:lnTo>
                        <a:cubicBezTo>
                          <a:pt x="772721" y="0"/>
                          <a:pt x="808939" y="36218"/>
                          <a:pt x="808939" y="80895"/>
                        </a:cubicBezTo>
                        <a:lnTo>
                          <a:pt x="808939" y="404468"/>
                        </a:lnTo>
                        <a:cubicBezTo>
                          <a:pt x="808939" y="449145"/>
                          <a:pt x="772721" y="485363"/>
                          <a:pt x="728044" y="485363"/>
                        </a:cubicBezTo>
                        <a:lnTo>
                          <a:pt x="80895" y="485363"/>
                        </a:lnTo>
                        <a:cubicBezTo>
                          <a:pt x="36218" y="485363"/>
                          <a:pt x="0" y="449145"/>
                          <a:pt x="0" y="404468"/>
                        </a:cubicBezTo>
                        <a:lnTo>
                          <a:pt x="0" y="80895"/>
                        </a:lnTo>
                        <a:close/>
                      </a:path>
                    </a:pathLst>
                  </a:custGeom>
                  <a:grpFill/>
                  <a:ln>
                    <a:solidFill>
                      <a:schemeClr val="bg1"/>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893" tIns="99893" rIns="99893" bIns="99893" numCol="1" spcCol="1270" anchor="ctr" anchorCtr="0">
                    <a:noAutofit/>
                  </a:bodyPr>
                  <a:lstStyle/>
                  <a:p>
                    <a:pPr algn="ctr" defTabSz="888978">
                      <a:lnSpc>
                        <a:spcPct val="90000"/>
                      </a:lnSpc>
                      <a:spcBef>
                        <a:spcPct val="0"/>
                      </a:spcBef>
                      <a:spcAft>
                        <a:spcPct val="35000"/>
                      </a:spcAft>
                    </a:pPr>
                    <a:r>
                      <a:rPr lang="tr-TR" sz="2000" b="1" dirty="0">
                        <a:solidFill>
                          <a:schemeClr val="tx1"/>
                        </a:solidFill>
                        <a:effectLst>
                          <a:outerShdw blurRad="38100" dist="38100" dir="2700000" algn="tl">
                            <a:srgbClr val="000000">
                              <a:alpha val="43137"/>
                            </a:srgbClr>
                          </a:outerShdw>
                        </a:effectLst>
                        <a:latin typeface="Tempus Sans ITC" panose="04020404030D07020202" pitchFamily="82" charset="0"/>
                      </a:rPr>
                      <a:t>2015</a:t>
                    </a:r>
                  </a:p>
                </p:txBody>
              </p:sp>
            </p:grpSp>
            <p:sp>
              <p:nvSpPr>
                <p:cNvPr id="9" name="Köşeli Çift Ayraç 8"/>
                <p:cNvSpPr/>
                <p:nvPr/>
              </p:nvSpPr>
              <p:spPr>
                <a:xfrm>
                  <a:off x="1405400" y="1953392"/>
                  <a:ext cx="2173828" cy="1986510"/>
                </a:xfrm>
                <a:prstGeom prst="chevron">
                  <a:avLst/>
                </a:prstGeom>
                <a:solidFill>
                  <a:schemeClr val="accent2">
                    <a:lumMod val="60000"/>
                    <a:lumOff val="40000"/>
                    <a:alpha val="5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0" name="Grup 9"/>
                <p:cNvGrpSpPr/>
                <p:nvPr/>
              </p:nvGrpSpPr>
              <p:grpSpPr>
                <a:xfrm>
                  <a:off x="2004556" y="1965065"/>
                  <a:ext cx="1739352" cy="1916206"/>
                  <a:chOff x="4157857" y="3648363"/>
                  <a:chExt cx="1318191" cy="1334554"/>
                </a:xfrm>
              </p:grpSpPr>
              <p:sp>
                <p:nvSpPr>
                  <p:cNvPr id="36" name="Beşgen 4"/>
                  <p:cNvSpPr/>
                  <p:nvPr/>
                </p:nvSpPr>
                <p:spPr>
                  <a:xfrm>
                    <a:off x="4157857" y="3648363"/>
                    <a:ext cx="990756"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OKUMA BECERİLERİ</a:t>
                    </a:r>
                  </a:p>
                </p:txBody>
              </p:sp>
              <p:sp>
                <p:nvSpPr>
                  <p:cNvPr id="37" name="Beşgen 4"/>
                  <p:cNvSpPr/>
                  <p:nvPr/>
                </p:nvSpPr>
                <p:spPr>
                  <a:xfrm>
                    <a:off x="4485293" y="4083350"/>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b="1" i="1" u="sng" dirty="0">
                        <a:solidFill>
                          <a:schemeClr val="tx1"/>
                        </a:solidFill>
                        <a:effectLst>
                          <a:outerShdw blurRad="38100" dist="38100" dir="2700000" algn="tl">
                            <a:srgbClr val="000000">
                              <a:alpha val="43137"/>
                            </a:srgbClr>
                          </a:outerShdw>
                        </a:effectLst>
                      </a:rPr>
                      <a:t>MATEMATİK</a:t>
                    </a:r>
                  </a:p>
                </p:txBody>
              </p:sp>
              <p:sp>
                <p:nvSpPr>
                  <p:cNvPr id="38" name="Beşgen 4"/>
                  <p:cNvSpPr/>
                  <p:nvPr/>
                </p:nvSpPr>
                <p:spPr>
                  <a:xfrm>
                    <a:off x="4267002" y="4518336"/>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FEN</a:t>
                    </a:r>
                  </a:p>
                </p:txBody>
              </p:sp>
            </p:grpSp>
            <p:sp>
              <p:nvSpPr>
                <p:cNvPr id="11" name="Köşeli Çift Ayraç 10"/>
                <p:cNvSpPr/>
                <p:nvPr/>
              </p:nvSpPr>
              <p:spPr>
                <a:xfrm>
                  <a:off x="2720319" y="1953392"/>
                  <a:ext cx="2173828" cy="1986510"/>
                </a:xfrm>
                <a:prstGeom prst="chevron">
                  <a:avLst/>
                </a:prstGeom>
                <a:solidFill>
                  <a:schemeClr val="accent2">
                    <a:lumMod val="60000"/>
                    <a:lumOff val="40000"/>
                    <a:alpha val="67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Köşeli Çift Ayraç 11"/>
                <p:cNvSpPr/>
                <p:nvPr/>
              </p:nvSpPr>
              <p:spPr>
                <a:xfrm>
                  <a:off x="4035238" y="1953392"/>
                  <a:ext cx="2173828" cy="1986510"/>
                </a:xfrm>
                <a:prstGeom prst="chevron">
                  <a:avLst/>
                </a:prstGeom>
                <a:solidFill>
                  <a:schemeClr val="accent2">
                    <a:lumMod val="60000"/>
                    <a:lumOff val="40000"/>
                    <a:alpha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Köşeli Çift Ayraç 12"/>
                <p:cNvSpPr/>
                <p:nvPr/>
              </p:nvSpPr>
              <p:spPr>
                <a:xfrm>
                  <a:off x="5350157" y="1953392"/>
                  <a:ext cx="2173828" cy="1986510"/>
                </a:xfrm>
                <a:prstGeom prst="chevron">
                  <a:avLst/>
                </a:prstGeom>
                <a:solidFill>
                  <a:schemeClr val="accent2">
                    <a:lumMod val="60000"/>
                    <a:lumOff val="40000"/>
                    <a:alpha val="87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Köşeli Çift Ayraç 13"/>
                <p:cNvSpPr/>
                <p:nvPr/>
              </p:nvSpPr>
              <p:spPr>
                <a:xfrm>
                  <a:off x="6665078" y="1953392"/>
                  <a:ext cx="2173828" cy="1986510"/>
                </a:xfrm>
                <a:prstGeom prst="chevron">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5" name="Grup 14"/>
                <p:cNvGrpSpPr/>
                <p:nvPr/>
              </p:nvGrpSpPr>
              <p:grpSpPr>
                <a:xfrm>
                  <a:off x="3300702" y="1965065"/>
                  <a:ext cx="1750506" cy="1916206"/>
                  <a:chOff x="4133824" y="3648363"/>
                  <a:chExt cx="1326644" cy="1334554"/>
                </a:xfrm>
              </p:grpSpPr>
              <p:sp>
                <p:nvSpPr>
                  <p:cNvPr id="33" name="Beşgen 4"/>
                  <p:cNvSpPr/>
                  <p:nvPr/>
                </p:nvSpPr>
                <p:spPr>
                  <a:xfrm>
                    <a:off x="4133824" y="3648363"/>
                    <a:ext cx="990756"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OKUMA BECERİLERİ</a:t>
                    </a:r>
                  </a:p>
                </p:txBody>
              </p:sp>
              <p:sp>
                <p:nvSpPr>
                  <p:cNvPr id="34" name="Beşgen 4"/>
                  <p:cNvSpPr/>
                  <p:nvPr/>
                </p:nvSpPr>
                <p:spPr>
                  <a:xfrm>
                    <a:off x="4469713" y="4083350"/>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MATEMATİK</a:t>
                    </a:r>
                  </a:p>
                </p:txBody>
              </p:sp>
              <p:sp>
                <p:nvSpPr>
                  <p:cNvPr id="35" name="Beşgen 4"/>
                  <p:cNvSpPr/>
                  <p:nvPr/>
                </p:nvSpPr>
                <p:spPr>
                  <a:xfrm>
                    <a:off x="4242970" y="4518336"/>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b="1" i="1" u="sng" dirty="0">
                        <a:solidFill>
                          <a:schemeClr val="tx1"/>
                        </a:solidFill>
                        <a:effectLst>
                          <a:outerShdw blurRad="38100" dist="38100" dir="2700000" algn="tl">
                            <a:srgbClr val="000000">
                              <a:alpha val="43137"/>
                            </a:srgbClr>
                          </a:outerShdw>
                        </a:effectLst>
                      </a:rPr>
                      <a:t>FEN</a:t>
                    </a:r>
                  </a:p>
                </p:txBody>
              </p:sp>
            </p:grpSp>
            <p:grpSp>
              <p:nvGrpSpPr>
                <p:cNvPr id="16" name="Grup 15"/>
                <p:cNvGrpSpPr/>
                <p:nvPr/>
              </p:nvGrpSpPr>
              <p:grpSpPr>
                <a:xfrm>
                  <a:off x="4596843" y="1951069"/>
                  <a:ext cx="1811359" cy="1916206"/>
                  <a:chOff x="4116404" y="3648363"/>
                  <a:chExt cx="1372763" cy="1334554"/>
                </a:xfrm>
              </p:grpSpPr>
              <p:sp>
                <p:nvSpPr>
                  <p:cNvPr id="30" name="Beşgen 4"/>
                  <p:cNvSpPr/>
                  <p:nvPr/>
                </p:nvSpPr>
                <p:spPr>
                  <a:xfrm>
                    <a:off x="4116404" y="3648363"/>
                    <a:ext cx="990756"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b="1" i="1" u="sng" dirty="0">
                        <a:solidFill>
                          <a:schemeClr val="tx1"/>
                        </a:solidFill>
                        <a:effectLst>
                          <a:outerShdw blurRad="38100" dist="38100" dir="2700000" algn="tl">
                            <a:srgbClr val="000000">
                              <a:alpha val="43137"/>
                            </a:srgbClr>
                          </a:outerShdw>
                        </a:effectLst>
                      </a:rPr>
                      <a:t>OKUMA BECERİLERİ</a:t>
                    </a:r>
                  </a:p>
                </p:txBody>
              </p:sp>
              <p:sp>
                <p:nvSpPr>
                  <p:cNvPr id="31" name="Beşgen 4"/>
                  <p:cNvSpPr/>
                  <p:nvPr/>
                </p:nvSpPr>
                <p:spPr>
                  <a:xfrm>
                    <a:off x="4498412" y="4107865"/>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MATEMATİK</a:t>
                    </a:r>
                  </a:p>
                </p:txBody>
              </p:sp>
              <p:sp>
                <p:nvSpPr>
                  <p:cNvPr id="32" name="Beşgen 4"/>
                  <p:cNvSpPr/>
                  <p:nvPr/>
                </p:nvSpPr>
                <p:spPr>
                  <a:xfrm>
                    <a:off x="4334695" y="4518336"/>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FEN</a:t>
                    </a:r>
                  </a:p>
                </p:txBody>
              </p:sp>
            </p:grpSp>
            <p:grpSp>
              <p:nvGrpSpPr>
                <p:cNvPr id="17" name="Grup 16"/>
                <p:cNvGrpSpPr/>
                <p:nvPr/>
              </p:nvGrpSpPr>
              <p:grpSpPr>
                <a:xfrm>
                  <a:off x="5964997" y="1984327"/>
                  <a:ext cx="1739352" cy="1916206"/>
                  <a:chOff x="4140327" y="3648363"/>
                  <a:chExt cx="1318191" cy="1334554"/>
                </a:xfrm>
              </p:grpSpPr>
              <p:sp>
                <p:nvSpPr>
                  <p:cNvPr id="27" name="Beşgen 4"/>
                  <p:cNvSpPr/>
                  <p:nvPr/>
                </p:nvSpPr>
                <p:spPr>
                  <a:xfrm>
                    <a:off x="4140327" y="3648363"/>
                    <a:ext cx="990756"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OKUMA BECERİLERİ</a:t>
                    </a:r>
                  </a:p>
                </p:txBody>
              </p:sp>
              <p:sp>
                <p:nvSpPr>
                  <p:cNvPr id="28" name="Beşgen 4"/>
                  <p:cNvSpPr/>
                  <p:nvPr/>
                </p:nvSpPr>
                <p:spPr>
                  <a:xfrm>
                    <a:off x="4467763" y="4083350"/>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b="1" i="1" u="sng" dirty="0">
                        <a:solidFill>
                          <a:schemeClr val="tx1"/>
                        </a:solidFill>
                        <a:effectLst>
                          <a:outerShdw blurRad="38100" dist="38100" dir="2700000" algn="tl">
                            <a:srgbClr val="000000">
                              <a:alpha val="43137"/>
                            </a:srgbClr>
                          </a:outerShdw>
                        </a:effectLst>
                      </a:rPr>
                      <a:t>MATEMATİK</a:t>
                    </a:r>
                  </a:p>
                </p:txBody>
              </p:sp>
              <p:sp>
                <p:nvSpPr>
                  <p:cNvPr id="29" name="Beşgen 4"/>
                  <p:cNvSpPr/>
                  <p:nvPr/>
                </p:nvSpPr>
                <p:spPr>
                  <a:xfrm>
                    <a:off x="4249473" y="4518336"/>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FEN</a:t>
                    </a:r>
                  </a:p>
                </p:txBody>
              </p:sp>
            </p:grpSp>
            <p:grpSp>
              <p:nvGrpSpPr>
                <p:cNvPr id="18" name="Grup 17"/>
                <p:cNvGrpSpPr/>
                <p:nvPr/>
              </p:nvGrpSpPr>
              <p:grpSpPr>
                <a:xfrm>
                  <a:off x="7262448" y="1984327"/>
                  <a:ext cx="1810052" cy="1916206"/>
                  <a:chOff x="4104618" y="3648363"/>
                  <a:chExt cx="1371772" cy="1334554"/>
                </a:xfrm>
              </p:grpSpPr>
              <p:sp>
                <p:nvSpPr>
                  <p:cNvPr id="24" name="Beşgen 4"/>
                  <p:cNvSpPr/>
                  <p:nvPr/>
                </p:nvSpPr>
                <p:spPr>
                  <a:xfrm>
                    <a:off x="4104618" y="3648363"/>
                    <a:ext cx="990756"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OKUMA BECERİLERİ</a:t>
                    </a:r>
                  </a:p>
                </p:txBody>
              </p:sp>
              <p:sp>
                <p:nvSpPr>
                  <p:cNvPr id="25" name="Beşgen 4"/>
                  <p:cNvSpPr/>
                  <p:nvPr/>
                </p:nvSpPr>
                <p:spPr>
                  <a:xfrm>
                    <a:off x="4485635" y="4083350"/>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MATEMATİK</a:t>
                    </a:r>
                  </a:p>
                </p:txBody>
              </p:sp>
              <p:sp>
                <p:nvSpPr>
                  <p:cNvPr id="26" name="Beşgen 4"/>
                  <p:cNvSpPr/>
                  <p:nvPr/>
                </p:nvSpPr>
                <p:spPr>
                  <a:xfrm>
                    <a:off x="4267346" y="4518336"/>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b="1" i="1" u="sng">
                        <a:solidFill>
                          <a:schemeClr val="tx1"/>
                        </a:solidFill>
                        <a:effectLst>
                          <a:outerShdw blurRad="38100" dist="38100" dir="2700000" algn="tl">
                            <a:srgbClr val="000000">
                              <a:alpha val="43137"/>
                            </a:srgbClr>
                          </a:outerShdw>
                        </a:effectLst>
                      </a:rPr>
                      <a:t>FEN</a:t>
                    </a:r>
                    <a:endParaRPr lang="tr-TR" sz="1400" b="1" i="1" u="sng" dirty="0">
                      <a:solidFill>
                        <a:schemeClr val="tx1"/>
                      </a:solidFill>
                      <a:effectLst>
                        <a:outerShdw blurRad="38100" dist="38100" dir="2700000" algn="tl">
                          <a:srgbClr val="000000">
                            <a:alpha val="43137"/>
                          </a:srgbClr>
                        </a:outerShdw>
                      </a:effectLst>
                    </a:endParaRPr>
                  </a:p>
                </p:txBody>
              </p:sp>
            </p:grpSp>
            <p:sp>
              <p:nvSpPr>
                <p:cNvPr id="19" name="Köşeli Çift Ayraç 18"/>
                <p:cNvSpPr/>
                <p:nvPr/>
              </p:nvSpPr>
              <p:spPr>
                <a:xfrm>
                  <a:off x="71499" y="1945004"/>
                  <a:ext cx="2173828" cy="1986510"/>
                </a:xfrm>
                <a:prstGeom prst="chevron">
                  <a:avLst/>
                </a:prstGeom>
                <a:solidFill>
                  <a:schemeClr val="accent2">
                    <a:lumMod val="60000"/>
                    <a:lumOff val="40000"/>
                    <a:alpha val="31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0" name="Grup 19"/>
                <p:cNvGrpSpPr/>
                <p:nvPr/>
              </p:nvGrpSpPr>
              <p:grpSpPr>
                <a:xfrm>
                  <a:off x="623901" y="1971977"/>
                  <a:ext cx="1835017" cy="1916206"/>
                  <a:chOff x="4104618" y="3648363"/>
                  <a:chExt cx="1390693" cy="1334554"/>
                </a:xfrm>
              </p:grpSpPr>
              <p:sp>
                <p:nvSpPr>
                  <p:cNvPr id="21" name="Beşgen 4"/>
                  <p:cNvSpPr/>
                  <p:nvPr/>
                </p:nvSpPr>
                <p:spPr>
                  <a:xfrm>
                    <a:off x="4104618" y="3648363"/>
                    <a:ext cx="990756" cy="464581"/>
                  </a:xfrm>
                  <a:prstGeom prst="rect">
                    <a:avLst/>
                  </a:prstGeom>
                  <a:effectLst>
                    <a:innerShdw blurRad="63500" dist="50800" dir="18900000">
                      <a:prstClr val="black">
                        <a:alpha val="50000"/>
                      </a:prstClr>
                    </a:innerShdw>
                  </a:effectLst>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b="1" i="1" u="sng" dirty="0">
                        <a:solidFill>
                          <a:schemeClr val="tx1"/>
                        </a:solidFill>
                        <a:effectLst>
                          <a:outerShdw blurRad="38100" dist="38100" dir="2700000" algn="tl">
                            <a:srgbClr val="000000">
                              <a:alpha val="43137"/>
                            </a:srgbClr>
                          </a:outerShdw>
                        </a:effectLst>
                      </a:rPr>
                      <a:t>OKUMA BECERİLERİ</a:t>
                    </a:r>
                  </a:p>
                </p:txBody>
              </p:sp>
              <p:sp>
                <p:nvSpPr>
                  <p:cNvPr id="22" name="Beşgen 4"/>
                  <p:cNvSpPr/>
                  <p:nvPr/>
                </p:nvSpPr>
                <p:spPr>
                  <a:xfrm>
                    <a:off x="4504556" y="4083350"/>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MATEMATİK</a:t>
                    </a:r>
                  </a:p>
                </p:txBody>
              </p:sp>
              <p:sp>
                <p:nvSpPr>
                  <p:cNvPr id="23" name="Beşgen 4"/>
                  <p:cNvSpPr/>
                  <p:nvPr/>
                </p:nvSpPr>
                <p:spPr>
                  <a:xfrm>
                    <a:off x="4277813" y="4518336"/>
                    <a:ext cx="990755" cy="4645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FEN</a:t>
                    </a:r>
                  </a:p>
                </p:txBody>
              </p:sp>
            </p:grpSp>
          </p:grpSp>
          <p:sp>
            <p:nvSpPr>
              <p:cNvPr id="50" name="Köşeli Çift Ayraç 49"/>
              <p:cNvSpPr/>
              <p:nvPr/>
            </p:nvSpPr>
            <p:spPr>
              <a:xfrm>
                <a:off x="6876256" y="2211710"/>
                <a:ext cx="1879299" cy="1869656"/>
              </a:xfrm>
              <a:prstGeom prst="chevron">
                <a:avLst/>
              </a:pr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sp>
          <p:nvSpPr>
            <p:cNvPr id="51" name="Beşgen 4"/>
            <p:cNvSpPr/>
            <p:nvPr/>
          </p:nvSpPr>
          <p:spPr>
            <a:xfrm>
              <a:off x="7740352" y="2297495"/>
              <a:ext cx="1185226" cy="7063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b="1" i="1" u="sng" dirty="0">
                  <a:solidFill>
                    <a:schemeClr val="tx1"/>
                  </a:solidFill>
                  <a:effectLst>
                    <a:outerShdw blurRad="38100" dist="38100" dir="2700000" algn="tl">
                      <a:srgbClr val="000000">
                        <a:alpha val="43137"/>
                      </a:srgbClr>
                    </a:outerShdw>
                  </a:effectLst>
                </a:rPr>
                <a:t>OKUMA BECERİLERİ</a:t>
              </a:r>
            </a:p>
          </p:txBody>
        </p:sp>
        <p:sp>
          <p:nvSpPr>
            <p:cNvPr id="52" name="Beşgen 4"/>
            <p:cNvSpPr/>
            <p:nvPr/>
          </p:nvSpPr>
          <p:spPr>
            <a:xfrm>
              <a:off x="8172400" y="2931790"/>
              <a:ext cx="1185224" cy="7063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MATEMATİK</a:t>
              </a:r>
            </a:p>
          </p:txBody>
        </p:sp>
        <p:sp>
          <p:nvSpPr>
            <p:cNvPr id="53" name="Beşgen 4"/>
            <p:cNvSpPr/>
            <p:nvPr/>
          </p:nvSpPr>
          <p:spPr>
            <a:xfrm>
              <a:off x="7812360" y="3651870"/>
              <a:ext cx="1185225" cy="7063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6000" tIns="58675" rIns="29337" bIns="58675" numCol="1" spcCol="1270" anchor="ctr" anchorCtr="0">
              <a:noAutofit/>
            </a:bodyPr>
            <a:lstStyle/>
            <a:p>
              <a:pPr defTabSz="977876">
                <a:spcBef>
                  <a:spcPts val="1200"/>
                </a:spcBef>
                <a:spcAft>
                  <a:spcPts val="1200"/>
                </a:spcAft>
              </a:pPr>
              <a:r>
                <a:rPr lang="tr-TR" sz="1400" dirty="0">
                  <a:solidFill>
                    <a:schemeClr val="tx1"/>
                  </a:solidFill>
                </a:rPr>
                <a:t>FEN</a:t>
              </a:r>
            </a:p>
          </p:txBody>
        </p:sp>
        <p:sp>
          <p:nvSpPr>
            <p:cNvPr id="54" name="Serbest Form 53"/>
            <p:cNvSpPr/>
            <p:nvPr/>
          </p:nvSpPr>
          <p:spPr>
            <a:xfrm>
              <a:off x="7092280" y="1779662"/>
              <a:ext cx="1198615" cy="446480"/>
            </a:xfrm>
            <a:custGeom>
              <a:avLst/>
              <a:gdLst>
                <a:gd name="connsiteX0" fmla="*/ 0 w 808939"/>
                <a:gd name="connsiteY0" fmla="*/ 80895 h 485363"/>
                <a:gd name="connsiteX1" fmla="*/ 80895 w 808939"/>
                <a:gd name="connsiteY1" fmla="*/ 0 h 485363"/>
                <a:gd name="connsiteX2" fmla="*/ 728044 w 808939"/>
                <a:gd name="connsiteY2" fmla="*/ 0 h 485363"/>
                <a:gd name="connsiteX3" fmla="*/ 808939 w 808939"/>
                <a:gd name="connsiteY3" fmla="*/ 80895 h 485363"/>
                <a:gd name="connsiteX4" fmla="*/ 808939 w 808939"/>
                <a:gd name="connsiteY4" fmla="*/ 404468 h 485363"/>
                <a:gd name="connsiteX5" fmla="*/ 728044 w 808939"/>
                <a:gd name="connsiteY5" fmla="*/ 485363 h 485363"/>
                <a:gd name="connsiteX6" fmla="*/ 80895 w 808939"/>
                <a:gd name="connsiteY6" fmla="*/ 485363 h 485363"/>
                <a:gd name="connsiteX7" fmla="*/ 0 w 808939"/>
                <a:gd name="connsiteY7" fmla="*/ 404468 h 485363"/>
                <a:gd name="connsiteX8" fmla="*/ 0 w 808939"/>
                <a:gd name="connsiteY8" fmla="*/ 80895 h 485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8939" h="485363">
                  <a:moveTo>
                    <a:pt x="0" y="80895"/>
                  </a:moveTo>
                  <a:cubicBezTo>
                    <a:pt x="0" y="36218"/>
                    <a:pt x="36218" y="0"/>
                    <a:pt x="80895" y="0"/>
                  </a:cubicBezTo>
                  <a:lnTo>
                    <a:pt x="728044" y="0"/>
                  </a:lnTo>
                  <a:cubicBezTo>
                    <a:pt x="772721" y="0"/>
                    <a:pt x="808939" y="36218"/>
                    <a:pt x="808939" y="80895"/>
                  </a:cubicBezTo>
                  <a:lnTo>
                    <a:pt x="808939" y="404468"/>
                  </a:lnTo>
                  <a:cubicBezTo>
                    <a:pt x="808939" y="449145"/>
                    <a:pt x="772721" y="485363"/>
                    <a:pt x="728044" y="485363"/>
                  </a:cubicBezTo>
                  <a:lnTo>
                    <a:pt x="80895" y="485363"/>
                  </a:lnTo>
                  <a:cubicBezTo>
                    <a:pt x="36218" y="485363"/>
                    <a:pt x="0" y="449145"/>
                    <a:pt x="0" y="404468"/>
                  </a:cubicBezTo>
                  <a:lnTo>
                    <a:pt x="0" y="80895"/>
                  </a:lnTo>
                  <a:close/>
                </a:path>
              </a:pathLst>
            </a:custGeom>
            <a:solidFill>
              <a:schemeClr val="bg1"/>
            </a:solidFill>
            <a:ln>
              <a:solidFill>
                <a:schemeClr val="bg1"/>
              </a:solidFill>
              <a:prstDash val="sys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893" tIns="99893" rIns="99893" bIns="99893" numCol="1" spcCol="1270" anchor="ctr" anchorCtr="0">
              <a:noAutofit/>
            </a:bodyPr>
            <a:lstStyle/>
            <a:p>
              <a:pPr algn="ctr" defTabSz="888978">
                <a:lnSpc>
                  <a:spcPct val="90000"/>
                </a:lnSpc>
                <a:spcBef>
                  <a:spcPct val="0"/>
                </a:spcBef>
                <a:spcAft>
                  <a:spcPct val="35000"/>
                </a:spcAft>
              </a:pPr>
              <a:r>
                <a:rPr lang="tr-TR" sz="2000" b="1" dirty="0" smtClean="0">
                  <a:solidFill>
                    <a:schemeClr val="tx1"/>
                  </a:solidFill>
                  <a:effectLst>
                    <a:outerShdw blurRad="38100" dist="38100" dir="2700000" algn="tl">
                      <a:srgbClr val="000000">
                        <a:alpha val="43137"/>
                      </a:srgbClr>
                    </a:outerShdw>
                  </a:effectLst>
                  <a:latin typeface="Tempus Sans ITC" panose="04020404030D07020202" pitchFamily="82" charset="0"/>
                </a:rPr>
                <a:t>2018</a:t>
              </a:r>
              <a:endParaRPr lang="tr-TR" sz="2000" b="1" dirty="0">
                <a:solidFill>
                  <a:schemeClr val="tx1"/>
                </a:solidFill>
                <a:effectLst>
                  <a:outerShdw blurRad="38100" dist="38100" dir="2700000" algn="tl">
                    <a:srgbClr val="000000">
                      <a:alpha val="43137"/>
                    </a:srgbClr>
                  </a:outerShdw>
                </a:effectLst>
                <a:latin typeface="Tempus Sans ITC" panose="04020404030D07020202" pitchFamily="82" charset="0"/>
              </a:endParaRPr>
            </a:p>
          </p:txBody>
        </p:sp>
      </p:grpSp>
    </p:spTree>
    <p:extLst>
      <p:ext uri="{BB962C8B-B14F-4D97-AF65-F5344CB8AC3E}">
        <p14:creationId xmlns:p14="http://schemas.microsoft.com/office/powerpoint/2010/main" val="10395814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p:cNvGraphicFramePr/>
          <p:nvPr>
            <p:extLst>
              <p:ext uri="{D42A27DB-BD31-4B8C-83A1-F6EECF244321}">
                <p14:modId xmlns:p14="http://schemas.microsoft.com/office/powerpoint/2010/main" val="450017124"/>
              </p:ext>
            </p:extLst>
          </p:nvPr>
        </p:nvGraphicFramePr>
        <p:xfrm>
          <a:off x="683568" y="1183060"/>
          <a:ext cx="8064896"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Metin kutusu 8"/>
          <p:cNvSpPr txBox="1"/>
          <p:nvPr/>
        </p:nvSpPr>
        <p:spPr>
          <a:xfrm>
            <a:off x="1619672" y="555526"/>
            <a:ext cx="7344816" cy="492443"/>
          </a:xfrm>
          <a:prstGeom prst="rect">
            <a:avLst/>
          </a:prstGeom>
          <a:solidFill>
            <a:sysClr val="window" lastClr="FFFFFF"/>
          </a:solidFill>
          <a:ln>
            <a:noFill/>
          </a:ln>
          <a:effectLst/>
        </p:spPr>
        <p:txBody>
          <a:bodyPr wrap="square" rtlCol="0">
            <a:spAutoFit/>
          </a:bodyPr>
          <a:lstStyle/>
          <a:p>
            <a:pPr>
              <a:defRPr/>
            </a:pPr>
            <a:r>
              <a:rPr lang="tr-TR" sz="2600" b="1" dirty="0"/>
              <a:t>PISA Uygulama Materyalleri</a:t>
            </a:r>
          </a:p>
        </p:txBody>
      </p:sp>
      <p:sp>
        <p:nvSpPr>
          <p:cNvPr id="2" name="Slayt Numarası Yer Tutucusu 1"/>
          <p:cNvSpPr>
            <a:spLocks noGrp="1"/>
          </p:cNvSpPr>
          <p:nvPr>
            <p:ph type="sldNum" sz="quarter" idx="12"/>
          </p:nvPr>
        </p:nvSpPr>
        <p:spPr/>
        <p:txBody>
          <a:bodyPr/>
          <a:lstStyle/>
          <a:p>
            <a:fld id="{F302176B-0E47-46AC-8F43-DAB4B8A37D06}" type="slidenum">
              <a:rPr lang="tr-TR" smtClean="0">
                <a:solidFill>
                  <a:srgbClr val="92278F"/>
                </a:solidFill>
              </a:rPr>
              <a:pPr/>
              <a:t>8</a:t>
            </a:fld>
            <a:endParaRPr lang="tr-TR">
              <a:solidFill>
                <a:srgbClr val="92278F"/>
              </a:solidFill>
            </a:endParaRPr>
          </a:p>
        </p:txBody>
      </p:sp>
      <p:grpSp>
        <p:nvGrpSpPr>
          <p:cNvPr id="5" name="Grup 4"/>
          <p:cNvGrpSpPr/>
          <p:nvPr/>
        </p:nvGrpSpPr>
        <p:grpSpPr>
          <a:xfrm>
            <a:off x="251520" y="0"/>
            <a:ext cx="8625795" cy="1224137"/>
            <a:chOff x="251520" y="0"/>
            <a:chExt cx="8625795" cy="1224137"/>
          </a:xfrm>
        </p:grpSpPr>
        <p:pic>
          <p:nvPicPr>
            <p:cNvPr id="6" name="Resim 5"/>
            <p:cNvPicPr>
              <a:picLocks noChangeAspect="1"/>
            </p:cNvPicPr>
            <p:nvPr/>
          </p:nvPicPr>
          <p:blipFill>
            <a:blip r:embed="rId8"/>
            <a:stretch>
              <a:fillRect/>
            </a:stretch>
          </p:blipFill>
          <p:spPr>
            <a:xfrm>
              <a:off x="251520" y="20539"/>
              <a:ext cx="1208971" cy="1203598"/>
            </a:xfrm>
            <a:prstGeom prst="rect">
              <a:avLst/>
            </a:prstGeom>
          </p:spPr>
        </p:pic>
        <p:pic>
          <p:nvPicPr>
            <p:cNvPr id="7" name="Picture 8" descr="oecd pisa logo ile ilgili görsel sonucu"/>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Düz Bağlayıcı 9"/>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1221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1547664" y="483518"/>
            <a:ext cx="7776864" cy="584775"/>
          </a:xfrm>
          <a:prstGeom prst="rect">
            <a:avLst/>
          </a:prstGeom>
          <a:noFill/>
        </p:spPr>
        <p:txBody>
          <a:bodyPr wrap="square" rtlCol="0">
            <a:spAutoFit/>
          </a:bodyPr>
          <a:lstStyle/>
          <a:p>
            <a:r>
              <a:rPr lang="tr-TR" sz="3200" dirty="0" smtClean="0"/>
              <a:t>Yürüten Kuruluşlar</a:t>
            </a:r>
            <a:endParaRPr lang="tr-TR" sz="3200" dirty="0"/>
          </a:p>
        </p:txBody>
      </p:sp>
      <p:sp>
        <p:nvSpPr>
          <p:cNvPr id="14" name="Slayt Numarası Yer Tutucusu 13"/>
          <p:cNvSpPr>
            <a:spLocks noGrp="1"/>
          </p:cNvSpPr>
          <p:nvPr>
            <p:ph type="sldNum" sz="quarter" idx="12"/>
          </p:nvPr>
        </p:nvSpPr>
        <p:spPr/>
        <p:txBody>
          <a:bodyPr/>
          <a:lstStyle/>
          <a:p>
            <a:fld id="{F302176B-0E47-46AC-8F43-DAB4B8A37D06}" type="slidenum">
              <a:rPr lang="tr-TR" smtClean="0">
                <a:solidFill>
                  <a:srgbClr val="92278F"/>
                </a:solidFill>
              </a:rPr>
              <a:pPr/>
              <a:t>9</a:t>
            </a:fld>
            <a:endParaRPr lang="tr-TR">
              <a:solidFill>
                <a:srgbClr val="92278F"/>
              </a:solidFill>
            </a:endParaRPr>
          </a:p>
        </p:txBody>
      </p:sp>
      <p:grpSp>
        <p:nvGrpSpPr>
          <p:cNvPr id="5" name="Grup 4"/>
          <p:cNvGrpSpPr/>
          <p:nvPr/>
        </p:nvGrpSpPr>
        <p:grpSpPr>
          <a:xfrm>
            <a:off x="251520" y="0"/>
            <a:ext cx="8625795" cy="1224137"/>
            <a:chOff x="251520" y="0"/>
            <a:chExt cx="8625795" cy="1224137"/>
          </a:xfrm>
        </p:grpSpPr>
        <p:pic>
          <p:nvPicPr>
            <p:cNvPr id="6" name="Resim 5"/>
            <p:cNvPicPr>
              <a:picLocks noChangeAspect="1"/>
            </p:cNvPicPr>
            <p:nvPr/>
          </p:nvPicPr>
          <p:blipFill>
            <a:blip r:embed="rId3"/>
            <a:stretch>
              <a:fillRect/>
            </a:stretch>
          </p:blipFill>
          <p:spPr>
            <a:xfrm>
              <a:off x="251520" y="20539"/>
              <a:ext cx="1208971" cy="1203598"/>
            </a:xfrm>
            <a:prstGeom prst="rect">
              <a:avLst/>
            </a:prstGeom>
          </p:spPr>
        </p:pic>
        <p:pic>
          <p:nvPicPr>
            <p:cNvPr id="7" name="Picture 8" descr="oecd pisa logo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1211" y="0"/>
              <a:ext cx="936104" cy="117050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Düz Bağlayıcı 7"/>
            <p:cNvCxnSpPr/>
            <p:nvPr/>
          </p:nvCxnSpPr>
          <p:spPr>
            <a:xfrm>
              <a:off x="1259632" y="1059582"/>
              <a:ext cx="6768752"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 name="Diyagram 1"/>
          <p:cNvGraphicFramePr/>
          <p:nvPr>
            <p:extLst>
              <p:ext uri="{D42A27DB-BD31-4B8C-83A1-F6EECF244321}">
                <p14:modId xmlns:p14="http://schemas.microsoft.com/office/powerpoint/2010/main" val="2550398669"/>
              </p:ext>
            </p:extLst>
          </p:nvPr>
        </p:nvGraphicFramePr>
        <p:xfrm>
          <a:off x="-108520" y="1275606"/>
          <a:ext cx="9145016" cy="36724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53695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8061</TotalTime>
  <Words>2997</Words>
  <Application>Microsoft Office PowerPoint</Application>
  <PresentationFormat>Ekran Gösterisi (16:9)</PresentationFormat>
  <Paragraphs>660</Paragraphs>
  <Slides>37</Slides>
  <Notes>30</Notes>
  <HiddenSlides>0</HiddenSlides>
  <MMClips>0</MMClips>
  <ScaleCrop>false</ScaleCrop>
  <HeadingPairs>
    <vt:vector size="8" baseType="variant">
      <vt:variant>
        <vt:lpstr>Kullanılan Yazı Tipleri</vt:lpstr>
      </vt:variant>
      <vt:variant>
        <vt:i4>8</vt:i4>
      </vt:variant>
      <vt:variant>
        <vt:lpstr>Tema</vt:lpstr>
      </vt:variant>
      <vt:variant>
        <vt:i4>1</vt:i4>
      </vt:variant>
      <vt:variant>
        <vt:lpstr>Eklenmiş OLE Hizmet Programları</vt:lpstr>
      </vt:variant>
      <vt:variant>
        <vt:i4>1</vt:i4>
      </vt:variant>
      <vt:variant>
        <vt:lpstr>Slayt Başlıkları</vt:lpstr>
      </vt:variant>
      <vt:variant>
        <vt:i4>37</vt:i4>
      </vt:variant>
    </vt:vector>
  </HeadingPairs>
  <TitlesOfParts>
    <vt:vector size="47" baseType="lpstr">
      <vt:lpstr>ＭＳ Ｐゴシック</vt:lpstr>
      <vt:lpstr>Arial</vt:lpstr>
      <vt:lpstr>Arial Black</vt:lpstr>
      <vt:lpstr>Calibri</vt:lpstr>
      <vt:lpstr>Century Gothic</vt:lpstr>
      <vt:lpstr>Tempus Sans ITC</vt:lpstr>
      <vt:lpstr>Times New Roman</vt:lpstr>
      <vt:lpstr>Wingdings</vt:lpstr>
      <vt:lpstr>1_Ofis Teması</vt:lpstr>
      <vt:lpstr>Image</vt:lpstr>
      <vt:lpstr>PowerPoint Sunusu</vt:lpstr>
      <vt:lpstr>İçerik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Uygulama Sorularının Belirlenmesi</vt:lpstr>
      <vt:lpstr>PowerPoint Sunusu</vt:lpstr>
      <vt:lpstr>PowerPoint Sunusu</vt:lpstr>
      <vt:lpstr>Örneklem Sürecine İlişkin Yapılan Çalışmalar</vt:lpstr>
      <vt:lpstr>PowerPoint Sunusu</vt:lpstr>
      <vt:lpstr>PowerPoint Sunusu</vt:lpstr>
      <vt:lpstr>Uygulamaya Katılacak Öğrencilerin Belirlenmesi</vt:lpstr>
      <vt:lpstr>PISA 2018 Okul Örneklemi Dağılımı – Okul Türü</vt:lpstr>
      <vt:lpstr>PISA 2018 Okul Örneklemi Dağılımı - Bölge</vt:lpstr>
      <vt:lpstr>Okul Türüne Göre PISA 2015 ve  PISA 2018 Örneklem Karşılaştırması</vt:lpstr>
      <vt:lpstr>Bölgelere Göre PISA 2015 ve PISA 2018 Örneklem Karşılaştırması</vt:lpstr>
      <vt:lpstr>Yüzdelik Dilime göre PISA 2018 ve PISA 2015 Örneklem Karşılaştırması</vt:lpstr>
      <vt:lpstr>Yüzdelik Dilim Kategorilerine göre PISA 2018 ve PISA 2015 Örneklemi Karşılaştırması</vt:lpstr>
      <vt:lpstr>Yüzdelik Dilim Kategorilerine göre PISA 2018 ve PISA 2015 Örneklemi Karşılaştırması</vt:lpstr>
      <vt:lpstr>Pilot Uygulama Hazırlıkları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MK</dc:creator>
  <cp:lastModifiedBy>hp1</cp:lastModifiedBy>
  <cp:revision>156</cp:revision>
  <cp:lastPrinted>2013-12-04T17:11:01Z</cp:lastPrinted>
  <dcterms:created xsi:type="dcterms:W3CDTF">2013-12-04T13:32:26Z</dcterms:created>
  <dcterms:modified xsi:type="dcterms:W3CDTF">2018-02-22T09:02:04Z</dcterms:modified>
</cp:coreProperties>
</file>